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 id="2147483859" r:id="rId6"/>
  </p:sldMasterIdLst>
  <p:notesMasterIdLst>
    <p:notesMasterId r:id="rId34"/>
  </p:notesMasterIdLst>
  <p:handoutMasterIdLst>
    <p:handoutMasterId r:id="rId35"/>
  </p:handoutMasterIdLst>
  <p:sldIdLst>
    <p:sldId id="293" r:id="rId7"/>
    <p:sldId id="371" r:id="rId8"/>
    <p:sldId id="354" r:id="rId9"/>
    <p:sldId id="389" r:id="rId10"/>
    <p:sldId id="374" r:id="rId11"/>
    <p:sldId id="406" r:id="rId12"/>
    <p:sldId id="366" r:id="rId13"/>
    <p:sldId id="367" r:id="rId14"/>
    <p:sldId id="368" r:id="rId15"/>
    <p:sldId id="369" r:id="rId16"/>
    <p:sldId id="391" r:id="rId17"/>
    <p:sldId id="392" r:id="rId18"/>
    <p:sldId id="393" r:id="rId19"/>
    <p:sldId id="394" r:id="rId20"/>
    <p:sldId id="395" r:id="rId21"/>
    <p:sldId id="319" r:id="rId22"/>
    <p:sldId id="403" r:id="rId23"/>
    <p:sldId id="320" r:id="rId24"/>
    <p:sldId id="324" r:id="rId25"/>
    <p:sldId id="329" r:id="rId26"/>
    <p:sldId id="331" r:id="rId27"/>
    <p:sldId id="405" r:id="rId28"/>
    <p:sldId id="399" r:id="rId29"/>
    <p:sldId id="400" r:id="rId30"/>
    <p:sldId id="401" r:id="rId31"/>
    <p:sldId id="336" r:id="rId32"/>
    <p:sldId id="345" r:id="rId33"/>
  </p:sldIdLst>
  <p:sldSz cx="9144000" cy="6858000" type="screen4x3"/>
  <p:notesSz cx="6985000" cy="9283700"/>
  <p:defaultTextStyle>
    <a:defPPr>
      <a:defRPr lang="en-US"/>
    </a:defPPr>
    <a:lvl1pPr algn="l" rtl="0" fontAlgn="base">
      <a:spcBef>
        <a:spcPct val="0"/>
      </a:spcBef>
      <a:spcAft>
        <a:spcPct val="0"/>
      </a:spcAft>
      <a:defRPr sz="2400" kern="1200">
        <a:solidFill>
          <a:schemeClr val="tx1"/>
        </a:solidFill>
        <a:latin typeface="Verdana" charset="0"/>
        <a:ea typeface="ＭＳ Ｐゴシック" charset="-128"/>
        <a:cs typeface="ＭＳ Ｐゴシック" charset="-128"/>
      </a:defRPr>
    </a:lvl1pPr>
    <a:lvl2pPr marL="455613" indent="1588" algn="l" rtl="0" fontAlgn="base">
      <a:spcBef>
        <a:spcPct val="0"/>
      </a:spcBef>
      <a:spcAft>
        <a:spcPct val="0"/>
      </a:spcAft>
      <a:defRPr sz="2400" kern="1200">
        <a:solidFill>
          <a:schemeClr val="tx1"/>
        </a:solidFill>
        <a:latin typeface="Verdana" charset="0"/>
        <a:ea typeface="ＭＳ Ｐゴシック" charset="-128"/>
        <a:cs typeface="ＭＳ Ｐゴシック" charset="-128"/>
      </a:defRPr>
    </a:lvl2pPr>
    <a:lvl3pPr marL="912813" indent="1588" algn="l" rtl="0" fontAlgn="base">
      <a:spcBef>
        <a:spcPct val="0"/>
      </a:spcBef>
      <a:spcAft>
        <a:spcPct val="0"/>
      </a:spcAft>
      <a:defRPr sz="2400" kern="1200">
        <a:solidFill>
          <a:schemeClr val="tx1"/>
        </a:solidFill>
        <a:latin typeface="Verdana" charset="0"/>
        <a:ea typeface="ＭＳ Ｐゴシック" charset="-128"/>
        <a:cs typeface="ＭＳ Ｐゴシック" charset="-128"/>
      </a:defRPr>
    </a:lvl3pPr>
    <a:lvl4pPr marL="1370013" indent="1588" algn="l" rtl="0" fontAlgn="base">
      <a:spcBef>
        <a:spcPct val="0"/>
      </a:spcBef>
      <a:spcAft>
        <a:spcPct val="0"/>
      </a:spcAft>
      <a:defRPr sz="2400" kern="1200">
        <a:solidFill>
          <a:schemeClr val="tx1"/>
        </a:solidFill>
        <a:latin typeface="Verdana" charset="0"/>
        <a:ea typeface="ＭＳ Ｐゴシック" charset="-128"/>
        <a:cs typeface="ＭＳ Ｐゴシック" charset="-128"/>
      </a:defRPr>
    </a:lvl4pPr>
    <a:lvl5pPr marL="1827213" indent="1588" algn="l" rtl="0" fontAlgn="base">
      <a:spcBef>
        <a:spcPct val="0"/>
      </a:spcBef>
      <a:spcAft>
        <a:spcPct val="0"/>
      </a:spcAft>
      <a:defRPr sz="2400" kern="1200">
        <a:solidFill>
          <a:schemeClr val="tx1"/>
        </a:solidFill>
        <a:latin typeface="Verdana"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Verdana"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Verdana"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Verdana"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Verdana"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357A"/>
    <a:srgbClr val="FFFFFF"/>
    <a:srgbClr val="D2E9F5"/>
    <a:srgbClr val="4E505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210" autoAdjust="0"/>
    <p:restoredTop sz="94700" autoAdjust="0"/>
  </p:normalViewPr>
  <p:slideViewPr>
    <p:cSldViewPr snapToGrid="0" showGuides="1">
      <p:cViewPr>
        <p:scale>
          <a:sx n="90" d="100"/>
          <a:sy n="90" d="100"/>
        </p:scale>
        <p:origin x="-1194" y="174"/>
      </p:cViewPr>
      <p:guideLst>
        <p:guide orient="horz" pos="3176"/>
        <p:guide orient="horz" pos="159"/>
        <p:guide orient="horz" pos="672"/>
        <p:guide orient="horz" pos="851"/>
        <p:guide orient="horz" pos="3774"/>
        <p:guide orient="horz" pos="3494"/>
        <p:guide orient="horz" pos="4195"/>
        <p:guide orient="horz" pos="3581"/>
        <p:guide orient="horz" pos="1410"/>
        <p:guide orient="horz" pos="4090"/>
        <p:guide orient="horz" pos="2159"/>
        <p:guide pos="2880"/>
        <p:guide pos="5502"/>
        <p:guide pos="195"/>
        <p:guide pos="261"/>
        <p:guide pos="556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122" d="100"/>
          <a:sy n="122" d="100"/>
        </p:scale>
        <p:origin x="-3920" y="-96"/>
      </p:cViewPr>
      <p:guideLst>
        <p:guide orient="horz" pos="2924"/>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106376"/>
            <a:ext cx="3026833" cy="249822"/>
          </a:xfrm>
          <a:prstGeom prst="rect">
            <a:avLst/>
          </a:prstGeom>
          <a:noFill/>
          <a:ln w="9525">
            <a:noFill/>
            <a:miter lim="800000"/>
            <a:headEnd/>
            <a:tailEnd/>
          </a:ln>
          <a:effectLst/>
        </p:spPr>
        <p:txBody>
          <a:bodyPr vert="horz" wrap="square" lIns="92958" tIns="46479" rIns="92958" bIns="46479" numCol="1" anchor="ctr" anchorCtr="0" compatLnSpc="1">
            <a:prstTxWarp prst="textNoShape">
              <a:avLst/>
            </a:prstTxWarp>
            <a:spAutoFit/>
          </a:bodyPr>
          <a:lstStyle>
            <a:lvl1pPr eaLnBrk="0" hangingPunct="0">
              <a:defRPr sz="1000"/>
            </a:lvl1pPr>
          </a:lstStyle>
          <a:p>
            <a:pPr>
              <a:defRPr/>
            </a:pPr>
            <a:endParaRPr lang="en-US"/>
          </a:p>
        </p:txBody>
      </p:sp>
      <p:sp>
        <p:nvSpPr>
          <p:cNvPr id="22531" name="Rectangle 3"/>
          <p:cNvSpPr>
            <a:spLocks noGrp="1" noChangeArrowheads="1"/>
          </p:cNvSpPr>
          <p:nvPr>
            <p:ph type="dt" sz="quarter" idx="1"/>
          </p:nvPr>
        </p:nvSpPr>
        <p:spPr bwMode="auto">
          <a:xfrm>
            <a:off x="3958167" y="106376"/>
            <a:ext cx="3026833" cy="249822"/>
          </a:xfrm>
          <a:prstGeom prst="rect">
            <a:avLst/>
          </a:prstGeom>
          <a:noFill/>
          <a:ln w="9525">
            <a:noFill/>
            <a:miter lim="800000"/>
            <a:headEnd/>
            <a:tailEnd/>
          </a:ln>
          <a:effectLst/>
        </p:spPr>
        <p:txBody>
          <a:bodyPr vert="horz" wrap="square" lIns="92958" tIns="46479" rIns="92958" bIns="46479" numCol="1" anchor="ctr" anchorCtr="0" compatLnSpc="1">
            <a:prstTxWarp prst="textNoShape">
              <a:avLst/>
            </a:prstTxWarp>
            <a:spAutoFit/>
          </a:bodyPr>
          <a:lstStyle>
            <a:lvl1pPr algn="r" eaLnBrk="0" hangingPunct="0">
              <a:defRPr sz="1000"/>
            </a:lvl1pPr>
          </a:lstStyle>
          <a:p>
            <a:pPr>
              <a:defRPr/>
            </a:pPr>
            <a:endParaRPr lang="en-US"/>
          </a:p>
        </p:txBody>
      </p:sp>
      <p:sp>
        <p:nvSpPr>
          <p:cNvPr id="22532" name="Rectangle 4"/>
          <p:cNvSpPr>
            <a:spLocks noGrp="1" noChangeArrowheads="1"/>
          </p:cNvSpPr>
          <p:nvPr>
            <p:ph type="ftr" sz="quarter" idx="2"/>
          </p:nvPr>
        </p:nvSpPr>
        <p:spPr bwMode="auto">
          <a:xfrm>
            <a:off x="0" y="8925891"/>
            <a:ext cx="3026833" cy="249822"/>
          </a:xfrm>
          <a:prstGeom prst="rect">
            <a:avLst/>
          </a:prstGeom>
          <a:noFill/>
          <a:ln w="9525">
            <a:noFill/>
            <a:miter lim="800000"/>
            <a:headEnd/>
            <a:tailEnd/>
          </a:ln>
          <a:effectLst/>
        </p:spPr>
        <p:txBody>
          <a:bodyPr vert="horz" wrap="square" lIns="92958" tIns="46479" rIns="92958" bIns="46479" numCol="1" anchor="ctr" anchorCtr="0" compatLnSpc="1">
            <a:prstTxWarp prst="textNoShape">
              <a:avLst/>
            </a:prstTxWarp>
            <a:spAutoFit/>
          </a:bodyPr>
          <a:lstStyle>
            <a:lvl1pPr eaLnBrk="0" hangingPunct="0">
              <a:defRPr sz="1000"/>
            </a:lvl1pPr>
          </a:lstStyle>
          <a:p>
            <a:pPr>
              <a:defRPr/>
            </a:pPr>
            <a:endParaRPr lang="en-US"/>
          </a:p>
        </p:txBody>
      </p:sp>
      <p:sp>
        <p:nvSpPr>
          <p:cNvPr id="22533" name="Rectangle 5"/>
          <p:cNvSpPr>
            <a:spLocks noGrp="1" noChangeArrowheads="1"/>
          </p:cNvSpPr>
          <p:nvPr>
            <p:ph type="sldNum" sz="quarter" idx="3"/>
          </p:nvPr>
        </p:nvSpPr>
        <p:spPr bwMode="auto">
          <a:xfrm>
            <a:off x="3958167" y="8925891"/>
            <a:ext cx="3026833" cy="249822"/>
          </a:xfrm>
          <a:prstGeom prst="rect">
            <a:avLst/>
          </a:prstGeom>
          <a:noFill/>
          <a:ln w="9525">
            <a:noFill/>
            <a:miter lim="800000"/>
            <a:headEnd/>
            <a:tailEnd/>
          </a:ln>
          <a:effectLst/>
        </p:spPr>
        <p:txBody>
          <a:bodyPr vert="horz" wrap="square" lIns="92958" tIns="46479" rIns="92958" bIns="46479" numCol="1" anchor="ctr" anchorCtr="0" compatLnSpc="1">
            <a:prstTxWarp prst="textNoShape">
              <a:avLst/>
            </a:prstTxWarp>
            <a:spAutoFit/>
          </a:bodyPr>
          <a:lstStyle>
            <a:lvl1pPr algn="r" eaLnBrk="0" hangingPunct="0">
              <a:defRPr sz="1000"/>
            </a:lvl1pPr>
          </a:lstStyle>
          <a:p>
            <a:pPr>
              <a:defRPr/>
            </a:pPr>
            <a:fld id="{24A055C5-79EB-BF45-AF12-6C7883D42933}"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06376"/>
            <a:ext cx="3026833" cy="249822"/>
          </a:xfrm>
          <a:prstGeom prst="rect">
            <a:avLst/>
          </a:prstGeom>
          <a:noFill/>
          <a:ln w="9525">
            <a:noFill/>
            <a:miter lim="800000"/>
            <a:headEnd/>
            <a:tailEnd/>
          </a:ln>
          <a:effectLst/>
        </p:spPr>
        <p:txBody>
          <a:bodyPr vert="horz" wrap="square" lIns="92958" tIns="46479" rIns="92958" bIns="46479" numCol="1" anchor="ctr" anchorCtr="0" compatLnSpc="1">
            <a:prstTxWarp prst="textNoShape">
              <a:avLst/>
            </a:prstTxWarp>
            <a:spAutoFit/>
          </a:bodyPr>
          <a:lstStyle>
            <a:lvl1pPr eaLnBrk="0" hangingPunct="0">
              <a:defRPr sz="1000"/>
            </a:lvl1pPr>
          </a:lstStyle>
          <a:p>
            <a:pPr>
              <a:defRPr/>
            </a:pPr>
            <a:endParaRPr lang="en-US"/>
          </a:p>
        </p:txBody>
      </p:sp>
      <p:sp>
        <p:nvSpPr>
          <p:cNvPr id="8195" name="Rectangle 3"/>
          <p:cNvSpPr>
            <a:spLocks noGrp="1" noChangeArrowheads="1"/>
          </p:cNvSpPr>
          <p:nvPr>
            <p:ph type="dt" idx="1"/>
          </p:nvPr>
        </p:nvSpPr>
        <p:spPr bwMode="auto">
          <a:xfrm>
            <a:off x="3958167" y="106376"/>
            <a:ext cx="3026833" cy="249822"/>
          </a:xfrm>
          <a:prstGeom prst="rect">
            <a:avLst/>
          </a:prstGeom>
          <a:noFill/>
          <a:ln w="9525">
            <a:noFill/>
            <a:miter lim="800000"/>
            <a:headEnd/>
            <a:tailEnd/>
          </a:ln>
          <a:effectLst/>
        </p:spPr>
        <p:txBody>
          <a:bodyPr vert="horz" wrap="square" lIns="92958" tIns="46479" rIns="92958" bIns="46479" numCol="1" anchor="ctr" anchorCtr="0" compatLnSpc="1">
            <a:prstTxWarp prst="textNoShape">
              <a:avLst/>
            </a:prstTxWarp>
            <a:spAutoFit/>
          </a:bodyPr>
          <a:lstStyle>
            <a:lvl1pPr algn="r" eaLnBrk="0" hangingPunct="0">
              <a:defRPr sz="10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310445" y="4409758"/>
            <a:ext cx="6364111" cy="417766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925891"/>
            <a:ext cx="3026833" cy="249822"/>
          </a:xfrm>
          <a:prstGeom prst="rect">
            <a:avLst/>
          </a:prstGeom>
          <a:noFill/>
          <a:ln w="9525">
            <a:noFill/>
            <a:miter lim="800000"/>
            <a:headEnd/>
            <a:tailEnd/>
          </a:ln>
          <a:effectLst/>
        </p:spPr>
        <p:txBody>
          <a:bodyPr vert="horz" wrap="square" lIns="92958" tIns="46479" rIns="92958" bIns="46479" numCol="1" anchor="ctr" anchorCtr="0" compatLnSpc="1">
            <a:prstTxWarp prst="textNoShape">
              <a:avLst/>
            </a:prstTxWarp>
            <a:spAutoFit/>
          </a:bodyPr>
          <a:lstStyle>
            <a:lvl1pPr eaLnBrk="0" hangingPunct="0">
              <a:defRPr sz="1000"/>
            </a:lvl1pPr>
          </a:lstStyle>
          <a:p>
            <a:pPr>
              <a:defRPr/>
            </a:pPr>
            <a:endParaRPr lang="en-US"/>
          </a:p>
        </p:txBody>
      </p:sp>
      <p:sp>
        <p:nvSpPr>
          <p:cNvPr id="8199" name="Rectangle 7"/>
          <p:cNvSpPr>
            <a:spLocks noGrp="1" noChangeArrowheads="1"/>
          </p:cNvSpPr>
          <p:nvPr>
            <p:ph type="sldNum" sz="quarter" idx="5"/>
          </p:nvPr>
        </p:nvSpPr>
        <p:spPr bwMode="auto">
          <a:xfrm>
            <a:off x="3958167" y="8925891"/>
            <a:ext cx="3026833" cy="249822"/>
          </a:xfrm>
          <a:prstGeom prst="rect">
            <a:avLst/>
          </a:prstGeom>
          <a:noFill/>
          <a:ln w="9525">
            <a:noFill/>
            <a:miter lim="800000"/>
            <a:headEnd/>
            <a:tailEnd/>
          </a:ln>
          <a:effectLst/>
        </p:spPr>
        <p:txBody>
          <a:bodyPr vert="horz" wrap="square" lIns="92958" tIns="46479" rIns="92958" bIns="46479" numCol="1" anchor="ctr" anchorCtr="0" compatLnSpc="1">
            <a:prstTxWarp prst="textNoShape">
              <a:avLst/>
            </a:prstTxWarp>
            <a:spAutoFit/>
          </a:bodyPr>
          <a:lstStyle>
            <a:lvl1pPr algn="r" eaLnBrk="0" hangingPunct="0">
              <a:defRPr sz="1000"/>
            </a:lvl1pPr>
          </a:lstStyle>
          <a:p>
            <a:pPr>
              <a:defRPr/>
            </a:pPr>
            <a:fld id="{BA5990F7-F6EF-D24A-A5C8-E7F93A7706A1}"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912813" rtl="0" eaLnBrk="0" fontAlgn="base" hangingPunct="0">
      <a:spcBef>
        <a:spcPct val="60000"/>
      </a:spcBef>
      <a:spcAft>
        <a:spcPct val="0"/>
      </a:spcAft>
      <a:defRPr sz="1200" kern="1200">
        <a:solidFill>
          <a:schemeClr val="tx1"/>
        </a:solidFill>
        <a:latin typeface="Verdana" charset="0"/>
        <a:ea typeface="ＭＳ Ｐゴシック" pitchFamily="42" charset="-128"/>
        <a:cs typeface="ＭＳ Ｐゴシック" pitchFamily="42" charset="-128"/>
      </a:defRPr>
    </a:lvl1pPr>
    <a:lvl2pPr marL="341313" indent="-227013" algn="l" defTabSz="912813" rtl="0" eaLnBrk="0" fontAlgn="base" hangingPunct="0">
      <a:spcBef>
        <a:spcPct val="40000"/>
      </a:spcBef>
      <a:spcAft>
        <a:spcPct val="0"/>
      </a:spcAft>
      <a:buChar char="•"/>
      <a:defRPr sz="1100" kern="1200">
        <a:solidFill>
          <a:schemeClr val="tx1"/>
        </a:solidFill>
        <a:latin typeface="Verdana" charset="0"/>
        <a:ea typeface="ＭＳ Ｐゴシック" pitchFamily="42" charset="-128"/>
        <a:cs typeface="+mn-cs"/>
      </a:defRPr>
    </a:lvl2pPr>
    <a:lvl3pPr marL="684213" indent="-227013" algn="l" defTabSz="912813" rtl="0" eaLnBrk="0" fontAlgn="base" hangingPunct="0">
      <a:spcBef>
        <a:spcPct val="40000"/>
      </a:spcBef>
      <a:spcAft>
        <a:spcPct val="0"/>
      </a:spcAft>
      <a:buChar char="•"/>
      <a:defRPr sz="1100" kern="1200">
        <a:solidFill>
          <a:schemeClr val="tx1"/>
        </a:solidFill>
        <a:latin typeface="Verdana" charset="0"/>
        <a:ea typeface="ＭＳ Ｐゴシック" pitchFamily="42" charset="-128"/>
        <a:cs typeface="+mn-cs"/>
      </a:defRPr>
    </a:lvl3pPr>
    <a:lvl4pPr marL="1027113" indent="-227013" algn="l" defTabSz="912813" rtl="0" eaLnBrk="0" fontAlgn="base" hangingPunct="0">
      <a:spcBef>
        <a:spcPct val="40000"/>
      </a:spcBef>
      <a:spcAft>
        <a:spcPct val="0"/>
      </a:spcAft>
      <a:buChar char="•"/>
      <a:defRPr sz="1100" kern="1200">
        <a:solidFill>
          <a:schemeClr val="tx1"/>
        </a:solidFill>
        <a:latin typeface="Verdana" charset="0"/>
        <a:ea typeface="ＭＳ Ｐゴシック" pitchFamily="42" charset="-128"/>
        <a:cs typeface="+mn-cs"/>
      </a:defRPr>
    </a:lvl4pPr>
    <a:lvl5pPr marL="1370013" indent="-227013" algn="l" defTabSz="912813" rtl="0" eaLnBrk="0" fontAlgn="base" hangingPunct="0">
      <a:spcBef>
        <a:spcPct val="40000"/>
      </a:spcBef>
      <a:spcAft>
        <a:spcPct val="0"/>
      </a:spcAft>
      <a:buChar char="•"/>
      <a:defRPr sz="1100" kern="1200">
        <a:solidFill>
          <a:schemeClr val="tx1"/>
        </a:solidFill>
        <a:latin typeface="Verdana" charset="0"/>
        <a:ea typeface="ＭＳ Ｐゴシック" pitchFamily="4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lain 4:3  Title_Cool_Palette">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bwMode="gray">
          <a:xfrm>
            <a:off x="411162" y="537029"/>
            <a:ext cx="8321675" cy="1396189"/>
          </a:xfrm>
        </p:spPr>
        <p:txBody>
          <a:bodyPr/>
          <a:lstStyle>
            <a:lvl1pPr>
              <a:defRPr sz="3000">
                <a:solidFill>
                  <a:srgbClr val="09357A"/>
                </a:solidFill>
              </a:defRPr>
            </a:lvl1pPr>
          </a:lstStyle>
          <a:p>
            <a:r>
              <a:rPr lang="en-US" dirty="0" smtClean="0"/>
              <a:t>Click to edit Master title style</a:t>
            </a:r>
            <a:endParaRPr lang="en-US" dirty="0"/>
          </a:p>
        </p:txBody>
      </p:sp>
      <p:sp>
        <p:nvSpPr>
          <p:cNvPr id="5123" name="Rectangle 3"/>
          <p:cNvSpPr>
            <a:spLocks noGrp="1" noChangeArrowheads="1"/>
          </p:cNvSpPr>
          <p:nvPr>
            <p:ph type="subTitle" idx="1"/>
          </p:nvPr>
        </p:nvSpPr>
        <p:spPr bwMode="gray">
          <a:xfrm>
            <a:off x="411163" y="3341916"/>
            <a:ext cx="8321675" cy="591457"/>
          </a:xfrm>
        </p:spPr>
        <p:txBody>
          <a:bodyPr anchor="b" anchorCtr="0"/>
          <a:lstStyle>
            <a:lvl1pPr marL="0" indent="0">
              <a:buFontTx/>
              <a:buNone/>
              <a:defRPr sz="1800" b="1">
                <a:solidFill>
                  <a:schemeClr val="accent1"/>
                </a:solidFill>
              </a:defRPr>
            </a:lvl1pPr>
          </a:lstStyle>
          <a:p>
            <a:r>
              <a:rPr lang="en-US" dirty="0" smtClean="0"/>
              <a:t>Click to edit Master subtitle style</a:t>
            </a:r>
            <a:endParaRPr lang="en-US" dirty="0"/>
          </a:p>
        </p:txBody>
      </p:sp>
      <p:sp>
        <p:nvSpPr>
          <p:cNvPr id="12" name="Text Placeholder 11"/>
          <p:cNvSpPr>
            <a:spLocks noGrp="1"/>
          </p:cNvSpPr>
          <p:nvPr>
            <p:ph type="body" sz="quarter" idx="10"/>
          </p:nvPr>
        </p:nvSpPr>
        <p:spPr>
          <a:xfrm>
            <a:off x="411163" y="4396379"/>
            <a:ext cx="8321675" cy="255451"/>
          </a:xfrm>
        </p:spPr>
        <p:txBody>
          <a:bodyPr/>
          <a:lstStyle>
            <a:lvl1pPr marL="0" indent="0">
              <a:buNone/>
              <a:defRPr sz="1500" i="1"/>
            </a:lvl1pPr>
          </a:lstStyle>
          <a:p>
            <a:pPr lvl="0"/>
            <a:r>
              <a:rPr lang="en-US" dirty="0" smtClean="0"/>
              <a:t>Click to edit Master text styles</a:t>
            </a:r>
          </a:p>
        </p:txBody>
      </p:sp>
      <p:sp>
        <p:nvSpPr>
          <p:cNvPr id="7" name="Rectangle 4"/>
          <p:cNvSpPr>
            <a:spLocks noGrp="1" noChangeArrowheads="1"/>
          </p:cNvSpPr>
          <p:nvPr>
            <p:ph type="dt" sz="half" idx="11"/>
          </p:nvPr>
        </p:nvSpPr>
        <p:spPr>
          <a:xfrm>
            <a:off x="411163" y="2058760"/>
            <a:ext cx="8321675" cy="394153"/>
          </a:xfrm>
          <a:prstGeom prst="rect">
            <a:avLst/>
          </a:prstGeom>
        </p:spPr>
        <p:txBody>
          <a:bodyPr vert="horz" wrap="square" lIns="0" tIns="0" rIns="0" bIns="0" numCol="1" anchor="t" anchorCtr="0" compatLnSpc="1">
            <a:prstTxWarp prst="textNoShape">
              <a:avLst/>
            </a:prstTxWarp>
          </a:bodyPr>
          <a:lstStyle>
            <a:lvl1pPr eaLnBrk="0" hangingPunct="0">
              <a:defRPr>
                <a:solidFill>
                  <a:srgbClr val="09357A"/>
                </a:solidFill>
              </a:defRPr>
            </a:lvl1pPr>
          </a:lstStyle>
          <a:p>
            <a:pPr>
              <a:defRPr/>
            </a:pPr>
            <a:fld id="{97ADD96D-205D-43F4-A7EE-B047C32CD040}" type="datetime4">
              <a:rPr lang="en-US" smtClean="0"/>
              <a:pPr>
                <a:defRPr/>
              </a:pPr>
              <a:t>May 16, 2013</a:t>
            </a:fld>
            <a:endParaRPr lang="en-US"/>
          </a:p>
        </p:txBody>
      </p:sp>
      <p:sp>
        <p:nvSpPr>
          <p:cNvPr id="10" name="Text Placeholder 9"/>
          <p:cNvSpPr>
            <a:spLocks noGrp="1"/>
          </p:cNvSpPr>
          <p:nvPr>
            <p:ph type="body" sz="quarter" idx="12" hasCustomPrompt="1"/>
          </p:nvPr>
        </p:nvSpPr>
        <p:spPr>
          <a:xfrm>
            <a:off x="411163" y="4058399"/>
            <a:ext cx="8321675" cy="303145"/>
          </a:xfrm>
        </p:spPr>
        <p:txBody>
          <a:bodyPr/>
          <a:lstStyle>
            <a:lvl1pPr>
              <a:buFontTx/>
              <a:buNone/>
              <a:defRPr sz="1800" b="1"/>
            </a:lvl1pPr>
            <a:lvl2pPr>
              <a:buFontTx/>
              <a:buNone/>
              <a:defRPr/>
            </a:lvl2pPr>
            <a:lvl3pPr>
              <a:buFontTx/>
              <a:buNone/>
              <a:defRPr/>
            </a:lvl3pPr>
            <a:lvl4pPr>
              <a:buFontTx/>
              <a:buNone/>
              <a:defRPr/>
            </a:lvl4pPr>
            <a:lvl5pPr>
              <a:buFontTx/>
              <a:buNone/>
              <a:defRPr/>
            </a:lvl5pPr>
          </a:lstStyle>
          <a:p>
            <a:pPr lvl="0"/>
            <a:r>
              <a:rPr lang="en-US" dirty="0" smtClean="0"/>
              <a:t>Click to edit Master subtitle styles</a:t>
            </a:r>
            <a:endParaRPr lang="en-US" dirty="0"/>
          </a:p>
        </p:txBody>
      </p:sp>
      <p:pic>
        <p:nvPicPr>
          <p:cNvPr id="8" name="Picture 7" descr="Janssen_Pref_RGB.png"/>
          <p:cNvPicPr>
            <a:picLocks noChangeAspect="1"/>
          </p:cNvPicPr>
          <p:nvPr userDrawn="1"/>
        </p:nvPicPr>
        <p:blipFill>
          <a:blip r:embed="rId2" cstate="print"/>
          <a:srcRect l="6873" t="27673" r="6062" b="30166"/>
          <a:stretch>
            <a:fillRect/>
          </a:stretch>
        </p:blipFill>
        <p:spPr bwMode="auto">
          <a:xfrm>
            <a:off x="414338" y="5041900"/>
            <a:ext cx="2996519" cy="1450975"/>
          </a:xfrm>
          <a:prstGeom prst="rect">
            <a:avLst/>
          </a:prstGeom>
          <a:noFill/>
          <a:ln w="9525">
            <a:noFill/>
            <a:miter lim="800000"/>
            <a:headEnd/>
            <a:tailEnd/>
          </a:ln>
        </p:spPr>
      </p:pic>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Plain 4:3 Blank Cool Palette ">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fld id="{FB2B5C2D-D1B0-4B2D-BC61-B78A9E7F2549}" type="slidenum">
              <a:rPr lang="en-US"/>
              <a:pPr/>
              <a:t>‹#›</a:t>
            </a:fld>
            <a:endParaRPr lang="en-US"/>
          </a:p>
        </p:txBody>
      </p:sp>
      <p:sp>
        <p:nvSpPr>
          <p:cNvPr id="5" name="Footer Placeholder 8"/>
          <p:cNvSpPr>
            <a:spLocks noGrp="1"/>
          </p:cNvSpPr>
          <p:nvPr>
            <p:ph type="ftr" sz="quarter" idx="3"/>
          </p:nvPr>
        </p:nvSpPr>
        <p:spPr>
          <a:xfrm>
            <a:off x="411163" y="5682342"/>
            <a:ext cx="8321675" cy="308883"/>
          </a:xfrm>
          <a:prstGeom prst="rect">
            <a:avLst/>
          </a:prstGeom>
        </p:spPr>
        <p:txBody>
          <a:bodyPr vert="horz" wrap="square" lIns="0" tIns="0" rIns="0" bIns="0" rtlCol="0" anchor="b" anchorCtr="0">
            <a:noAutofit/>
          </a:bodyPr>
          <a:lstStyle>
            <a:lvl1pPr algn="l">
              <a:defRPr sz="1000">
                <a:solidFill>
                  <a:schemeClr val="tx1">
                    <a:tint val="75000"/>
                  </a:schemeClr>
                </a:solidFill>
              </a:defRPr>
            </a:lvl1p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Plain 4:3  ThankYou-Q&amp;A_Cool_Palette">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bwMode="gray">
          <a:xfrm>
            <a:off x="411162" y="2031224"/>
            <a:ext cx="8321675" cy="1396189"/>
          </a:xfrm>
        </p:spPr>
        <p:txBody>
          <a:bodyPr/>
          <a:lstStyle>
            <a:lvl1pPr>
              <a:defRPr sz="3000">
                <a:solidFill>
                  <a:srgbClr val="09357A"/>
                </a:solidFill>
              </a:defRPr>
            </a:lvl1pPr>
          </a:lstStyle>
          <a:p>
            <a:r>
              <a:rPr lang="en-US" dirty="0" smtClean="0"/>
              <a:t>Click to edit Master title style</a:t>
            </a:r>
            <a:endParaRPr lang="en-US" dirty="0"/>
          </a:p>
        </p:txBody>
      </p:sp>
      <p:sp>
        <p:nvSpPr>
          <p:cNvPr id="12" name="Text Placeholder 11"/>
          <p:cNvSpPr>
            <a:spLocks noGrp="1"/>
          </p:cNvSpPr>
          <p:nvPr>
            <p:ph type="body" sz="quarter" idx="10"/>
          </p:nvPr>
        </p:nvSpPr>
        <p:spPr>
          <a:xfrm>
            <a:off x="411163" y="4396379"/>
            <a:ext cx="8321675" cy="255451"/>
          </a:xfrm>
        </p:spPr>
        <p:txBody>
          <a:bodyPr/>
          <a:lstStyle>
            <a:lvl1pPr marL="0" indent="0">
              <a:buNone/>
              <a:defRPr sz="1500" i="1"/>
            </a:lvl1pPr>
          </a:lstStyle>
          <a:p>
            <a:pPr lvl="0"/>
            <a:r>
              <a:rPr lang="en-US" dirty="0" smtClean="0"/>
              <a:t>Click to edit Master text styles</a:t>
            </a:r>
          </a:p>
        </p:txBody>
      </p:sp>
      <p:sp>
        <p:nvSpPr>
          <p:cNvPr id="10" name="Text Placeholder 9"/>
          <p:cNvSpPr>
            <a:spLocks noGrp="1"/>
          </p:cNvSpPr>
          <p:nvPr>
            <p:ph type="body" sz="quarter" idx="12" hasCustomPrompt="1"/>
          </p:nvPr>
        </p:nvSpPr>
        <p:spPr>
          <a:xfrm>
            <a:off x="411163" y="4058399"/>
            <a:ext cx="8321675" cy="303145"/>
          </a:xfrm>
        </p:spPr>
        <p:txBody>
          <a:bodyPr/>
          <a:lstStyle>
            <a:lvl1pPr>
              <a:buFontTx/>
              <a:buNone/>
              <a:defRPr sz="1800" b="1"/>
            </a:lvl1pPr>
            <a:lvl2pPr>
              <a:buFontTx/>
              <a:buNone/>
              <a:defRPr/>
            </a:lvl2pPr>
            <a:lvl3pPr>
              <a:buFontTx/>
              <a:buNone/>
              <a:defRPr/>
            </a:lvl3pPr>
            <a:lvl4pPr>
              <a:buFontTx/>
              <a:buNone/>
              <a:defRPr/>
            </a:lvl4pPr>
            <a:lvl5pPr>
              <a:buFontTx/>
              <a:buNone/>
              <a:defRPr/>
            </a:lvl5pPr>
          </a:lstStyle>
          <a:p>
            <a:pPr lvl="0"/>
            <a:r>
              <a:rPr lang="en-US" dirty="0" smtClean="0"/>
              <a:t>Click to edit Master subtitle styles</a:t>
            </a:r>
            <a:endParaRPr lang="en-US" dirty="0"/>
          </a:p>
        </p:txBody>
      </p:sp>
      <p:pic>
        <p:nvPicPr>
          <p:cNvPr id="8" name="Picture 7" descr="Janssen_Pref_RGB.png"/>
          <p:cNvPicPr>
            <a:picLocks noChangeAspect="1"/>
          </p:cNvPicPr>
          <p:nvPr userDrawn="1"/>
        </p:nvPicPr>
        <p:blipFill>
          <a:blip r:embed="rId2" cstate="print"/>
          <a:srcRect l="6873" t="27673" r="6062" b="30166"/>
          <a:stretch>
            <a:fillRect/>
          </a:stretch>
        </p:blipFill>
        <p:spPr bwMode="auto">
          <a:xfrm>
            <a:off x="414338" y="5041900"/>
            <a:ext cx="2996519" cy="1450975"/>
          </a:xfrm>
          <a:prstGeom prst="rect">
            <a:avLst/>
          </a:prstGeom>
          <a:noFill/>
          <a:ln w="9525">
            <a:noFill/>
            <a:miter lim="800000"/>
            <a:headEnd/>
            <a:tailEnd/>
          </a:ln>
        </p:spPr>
      </p:pic>
    </p:spTree>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lain 4:3 Large Janssen logo Cool Palette ">
    <p:bg bwMode="gray">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lain 4:3  Title_Warm_Palette">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bwMode="gray">
          <a:xfrm>
            <a:off x="411162" y="537029"/>
            <a:ext cx="8321675" cy="1396189"/>
          </a:xfrm>
        </p:spPr>
        <p:txBody>
          <a:bodyPr/>
          <a:lstStyle>
            <a:lvl1pPr>
              <a:defRPr sz="3000">
                <a:solidFill>
                  <a:srgbClr val="09357A"/>
                </a:solidFill>
              </a:defRPr>
            </a:lvl1pPr>
          </a:lstStyle>
          <a:p>
            <a:r>
              <a:rPr lang="en-US" dirty="0" smtClean="0"/>
              <a:t>Click to edit Master title style</a:t>
            </a:r>
            <a:endParaRPr lang="en-US" dirty="0"/>
          </a:p>
        </p:txBody>
      </p:sp>
      <p:sp>
        <p:nvSpPr>
          <p:cNvPr id="5123" name="Rectangle 3"/>
          <p:cNvSpPr>
            <a:spLocks noGrp="1" noChangeArrowheads="1"/>
          </p:cNvSpPr>
          <p:nvPr>
            <p:ph type="subTitle" idx="1"/>
          </p:nvPr>
        </p:nvSpPr>
        <p:spPr bwMode="gray">
          <a:xfrm>
            <a:off x="411163" y="3341916"/>
            <a:ext cx="8321675" cy="591457"/>
          </a:xfrm>
        </p:spPr>
        <p:txBody>
          <a:bodyPr anchor="b" anchorCtr="0"/>
          <a:lstStyle>
            <a:lvl1pPr marL="0" indent="0">
              <a:buFontTx/>
              <a:buNone/>
              <a:defRPr sz="1800" b="1">
                <a:solidFill>
                  <a:srgbClr val="09357A"/>
                </a:solidFill>
              </a:defRPr>
            </a:lvl1pPr>
          </a:lstStyle>
          <a:p>
            <a:r>
              <a:rPr lang="en-US" dirty="0" smtClean="0"/>
              <a:t>Click to edit Master subtitle style</a:t>
            </a:r>
            <a:endParaRPr lang="en-US" dirty="0"/>
          </a:p>
        </p:txBody>
      </p:sp>
      <p:sp>
        <p:nvSpPr>
          <p:cNvPr id="12" name="Text Placeholder 11"/>
          <p:cNvSpPr>
            <a:spLocks noGrp="1"/>
          </p:cNvSpPr>
          <p:nvPr>
            <p:ph type="body" sz="quarter" idx="10"/>
          </p:nvPr>
        </p:nvSpPr>
        <p:spPr>
          <a:xfrm>
            <a:off x="411163" y="4396379"/>
            <a:ext cx="8321675" cy="255451"/>
          </a:xfrm>
        </p:spPr>
        <p:txBody>
          <a:bodyPr/>
          <a:lstStyle>
            <a:lvl1pPr marL="0" indent="0">
              <a:buNone/>
              <a:defRPr sz="1500" i="1"/>
            </a:lvl1pPr>
          </a:lstStyle>
          <a:p>
            <a:pPr lvl="0"/>
            <a:r>
              <a:rPr lang="en-US" dirty="0" smtClean="0"/>
              <a:t>Click to edit Master text styles</a:t>
            </a:r>
          </a:p>
        </p:txBody>
      </p:sp>
      <p:sp>
        <p:nvSpPr>
          <p:cNvPr id="7" name="Rectangle 4"/>
          <p:cNvSpPr>
            <a:spLocks noGrp="1" noChangeArrowheads="1"/>
          </p:cNvSpPr>
          <p:nvPr>
            <p:ph type="dt" sz="half" idx="11"/>
          </p:nvPr>
        </p:nvSpPr>
        <p:spPr>
          <a:xfrm>
            <a:off x="411163" y="2058760"/>
            <a:ext cx="8321675" cy="394153"/>
          </a:xfrm>
          <a:prstGeom prst="rect">
            <a:avLst/>
          </a:prstGeom>
        </p:spPr>
        <p:txBody>
          <a:bodyPr vert="horz" wrap="square" lIns="0" tIns="0" rIns="0" bIns="0" numCol="1" anchor="t" anchorCtr="0" compatLnSpc="1">
            <a:prstTxWarp prst="textNoShape">
              <a:avLst/>
            </a:prstTxWarp>
          </a:bodyPr>
          <a:lstStyle>
            <a:lvl1pPr eaLnBrk="0" hangingPunct="0">
              <a:defRPr>
                <a:solidFill>
                  <a:srgbClr val="09357A"/>
                </a:solidFill>
              </a:defRPr>
            </a:lvl1pPr>
          </a:lstStyle>
          <a:p>
            <a:pPr>
              <a:defRPr/>
            </a:pPr>
            <a:fld id="{97ADD96D-205D-43F4-A7EE-B047C32CD040}" type="datetime4">
              <a:rPr lang="en-US" smtClean="0"/>
              <a:pPr>
                <a:defRPr/>
              </a:pPr>
              <a:t>May 16, 2013</a:t>
            </a:fld>
            <a:endParaRPr lang="en-US"/>
          </a:p>
        </p:txBody>
      </p:sp>
      <p:sp>
        <p:nvSpPr>
          <p:cNvPr id="10" name="Text Placeholder 9"/>
          <p:cNvSpPr>
            <a:spLocks noGrp="1"/>
          </p:cNvSpPr>
          <p:nvPr>
            <p:ph type="body" sz="quarter" idx="12" hasCustomPrompt="1"/>
          </p:nvPr>
        </p:nvSpPr>
        <p:spPr>
          <a:xfrm>
            <a:off x="411163" y="4058399"/>
            <a:ext cx="8321675" cy="303145"/>
          </a:xfrm>
        </p:spPr>
        <p:txBody>
          <a:bodyPr/>
          <a:lstStyle>
            <a:lvl1pPr>
              <a:buFontTx/>
              <a:buNone/>
              <a:defRPr sz="1800" b="1"/>
            </a:lvl1pPr>
            <a:lvl2pPr>
              <a:buFontTx/>
              <a:buNone/>
              <a:defRPr/>
            </a:lvl2pPr>
            <a:lvl3pPr>
              <a:buFontTx/>
              <a:buNone/>
              <a:defRPr/>
            </a:lvl3pPr>
            <a:lvl4pPr>
              <a:buFontTx/>
              <a:buNone/>
              <a:defRPr/>
            </a:lvl4pPr>
            <a:lvl5pPr>
              <a:buFontTx/>
              <a:buNone/>
              <a:defRPr/>
            </a:lvl5pPr>
          </a:lstStyle>
          <a:p>
            <a:pPr lvl="0"/>
            <a:r>
              <a:rPr lang="en-US" dirty="0" smtClean="0"/>
              <a:t>Click to edit Master subtitle styles</a:t>
            </a:r>
            <a:endParaRPr lang="en-US" dirty="0"/>
          </a:p>
        </p:txBody>
      </p:sp>
      <p:pic>
        <p:nvPicPr>
          <p:cNvPr id="9" name="Picture 8" descr="Janssen_Pref_RGB.png"/>
          <p:cNvPicPr>
            <a:picLocks noChangeAspect="1"/>
          </p:cNvPicPr>
          <p:nvPr userDrawn="1"/>
        </p:nvPicPr>
        <p:blipFill>
          <a:blip r:embed="rId2" cstate="print"/>
          <a:srcRect l="6873" t="27673" r="6062" b="30166"/>
          <a:stretch>
            <a:fillRect/>
          </a:stretch>
        </p:blipFill>
        <p:spPr bwMode="auto">
          <a:xfrm>
            <a:off x="414338" y="5041900"/>
            <a:ext cx="2996519" cy="1450975"/>
          </a:xfrm>
          <a:prstGeom prst="rect">
            <a:avLst/>
          </a:prstGeom>
          <a:noFill/>
          <a:ln w="9525">
            <a:noFill/>
            <a:miter lim="800000"/>
            <a:headEnd/>
            <a:tailEnd/>
          </a:ln>
        </p:spPr>
      </p:pic>
    </p:spTree>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Plain 4:3 Title and Content Warm Palette ">
    <p:spTree>
      <p:nvGrpSpPr>
        <p:cNvPr id="1" name=""/>
        <p:cNvGrpSpPr/>
        <p:nvPr/>
      </p:nvGrpSpPr>
      <p:grpSpPr>
        <a:xfrm>
          <a:off x="0" y="0"/>
          <a:ext cx="0" cy="0"/>
          <a:chOff x="0" y="0"/>
          <a:chExt cx="0" cy="0"/>
        </a:xfrm>
      </p:grpSpPr>
      <p:sp>
        <p:nvSpPr>
          <p:cNvPr id="2" name="Title 1"/>
          <p:cNvSpPr>
            <a:spLocks noGrp="1"/>
          </p:cNvSpPr>
          <p:nvPr>
            <p:ph type="title"/>
          </p:nvPr>
        </p:nvSpPr>
        <p:spPr>
          <a:xfrm>
            <a:off x="411163" y="252413"/>
            <a:ext cx="8321675" cy="803275"/>
          </a:xfrm>
        </p:spPr>
        <p:txBody>
          <a:bodyPr>
            <a:noAutofit/>
          </a:bodyPr>
          <a:lstStyle/>
          <a:p>
            <a:r>
              <a:rPr lang="en-US" dirty="0" smtClean="0"/>
              <a:t>Click to edit Master title style</a:t>
            </a:r>
            <a:endParaRPr lang="en-US" dirty="0"/>
          </a:p>
        </p:txBody>
      </p:sp>
      <p:sp>
        <p:nvSpPr>
          <p:cNvPr id="3" name="Content Placeholder 2"/>
          <p:cNvSpPr>
            <a:spLocks noGrp="1"/>
          </p:cNvSpPr>
          <p:nvPr>
            <p:ph idx="1"/>
          </p:nvPr>
        </p:nvSpPr>
        <p:spPr>
          <a:xfrm>
            <a:off x="411163" y="1523999"/>
            <a:ext cx="8321675" cy="4022726"/>
          </a:xfrm>
        </p:spPr>
        <p:txBody>
          <a:bodyPr/>
          <a:lstStyle>
            <a:lvl1pPr>
              <a:spcBef>
                <a:spcPts val="1200"/>
              </a:spcBef>
              <a:defRPr/>
            </a:lvl1pPr>
            <a:lvl2pPr>
              <a:spcBef>
                <a:spcPts val="600"/>
              </a:spcBef>
              <a:defRPr/>
            </a:lvl2pPr>
            <a:lvl3pPr>
              <a:spcBef>
                <a:spcPts val="300"/>
              </a:spcBef>
              <a:defRPr/>
            </a:lvl3pPr>
            <a:lvl4pPr>
              <a:spcBef>
                <a:spcPts val="200"/>
              </a:spcBef>
              <a:defRPr/>
            </a:lvl4pPr>
            <a:lvl5pPr marL="1546225" indent="-174625">
              <a:spcBef>
                <a:spcPts val="15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sldNum" sz="quarter" idx="10"/>
          </p:nvPr>
        </p:nvSpPr>
        <p:spPr bwMode="gray">
          <a:ln>
            <a:miter lim="800000"/>
            <a:headEnd/>
            <a:tailEnd/>
          </a:ln>
        </p:spPr>
        <p:txBody>
          <a:bodyPr anchor="ctr">
            <a:spAutoFit/>
          </a:bodyPr>
          <a:lstStyle>
            <a:lvl1pPr>
              <a:defRPr/>
            </a:lvl1pPr>
          </a:lstStyle>
          <a:p>
            <a:pPr>
              <a:defRPr/>
            </a:pPr>
            <a:fld id="{1EFD6DB5-DB15-8A46-A9ED-B7D6725A1D63}" type="slidenum">
              <a:rPr lang="en-US"/>
              <a:pPr>
                <a:defRPr/>
              </a:pPr>
              <a:t>‹#›</a:t>
            </a:fld>
            <a:endParaRPr lang="en-US"/>
          </a:p>
        </p:txBody>
      </p:sp>
      <p:sp>
        <p:nvSpPr>
          <p:cNvPr id="6" name="Footer Placeholder 8"/>
          <p:cNvSpPr>
            <a:spLocks noGrp="1"/>
          </p:cNvSpPr>
          <p:nvPr>
            <p:ph type="ftr" sz="quarter" idx="3"/>
          </p:nvPr>
        </p:nvSpPr>
        <p:spPr>
          <a:xfrm>
            <a:off x="411163" y="5682342"/>
            <a:ext cx="8321675" cy="308883"/>
          </a:xfrm>
          <a:prstGeom prst="rect">
            <a:avLst/>
          </a:prstGeom>
        </p:spPr>
        <p:txBody>
          <a:bodyPr vert="horz" wrap="square" lIns="0" tIns="0" rIns="0" bIns="0" rtlCol="0" anchor="b" anchorCtr="0">
            <a:noAutofit/>
          </a:bodyPr>
          <a:lstStyle>
            <a:lvl1pPr algn="l">
              <a:defRPr sz="1000">
                <a:solidFill>
                  <a:schemeClr val="tx1">
                    <a:tint val="75000"/>
                  </a:schemeClr>
                </a:solidFill>
              </a:defRPr>
            </a:lvl1pPr>
          </a:lstStyle>
          <a:p>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Plain 4:3 Title and Content Blank Warm Palette ">
    <p:spTree>
      <p:nvGrpSpPr>
        <p:cNvPr id="1" name=""/>
        <p:cNvGrpSpPr/>
        <p:nvPr/>
      </p:nvGrpSpPr>
      <p:grpSpPr>
        <a:xfrm>
          <a:off x="0" y="0"/>
          <a:ext cx="0" cy="0"/>
          <a:chOff x="0" y="0"/>
          <a:chExt cx="0" cy="0"/>
        </a:xfrm>
      </p:grpSpPr>
      <p:sp>
        <p:nvSpPr>
          <p:cNvPr id="2" name="Title 1"/>
          <p:cNvSpPr>
            <a:spLocks noGrp="1"/>
          </p:cNvSpPr>
          <p:nvPr>
            <p:ph type="title"/>
          </p:nvPr>
        </p:nvSpPr>
        <p:spPr>
          <a:xfrm>
            <a:off x="414337" y="252413"/>
            <a:ext cx="8320087" cy="803275"/>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14339" y="1523999"/>
            <a:ext cx="8320086" cy="4467226"/>
          </a:xfrm>
        </p:spPr>
        <p:txBody>
          <a:bodyPr/>
          <a:lstStyle>
            <a:lvl1pPr>
              <a:spcBef>
                <a:spcPts val="1200"/>
              </a:spcBef>
              <a:defRPr/>
            </a:lvl1pPr>
            <a:lvl2pPr>
              <a:spcBef>
                <a:spcPts val="600"/>
              </a:spcBef>
              <a:defRPr/>
            </a:lvl2pPr>
            <a:lvl3pPr>
              <a:spcBef>
                <a:spcPts val="300"/>
              </a:spcBef>
              <a:defRPr/>
            </a:lvl3pPr>
            <a:lvl4pPr>
              <a:spcBef>
                <a:spcPts val="200"/>
              </a:spcBef>
              <a:defRPr/>
            </a:lvl4pPr>
            <a:lvl5pPr marL="1546225" indent="-174625">
              <a:spcBef>
                <a:spcPts val="15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sldNum" sz="quarter" idx="10"/>
          </p:nvPr>
        </p:nvSpPr>
        <p:spPr bwMode="auto">
          <a:ln>
            <a:miter lim="800000"/>
            <a:headEnd/>
            <a:tailEnd/>
          </a:ln>
        </p:spPr>
        <p:txBody>
          <a:bodyPr anchor="ctr">
            <a:spAutoFit/>
          </a:bodyPr>
          <a:lstStyle>
            <a:lvl1pPr>
              <a:defRPr>
                <a:solidFill>
                  <a:schemeClr val="tx1"/>
                </a:solidFill>
              </a:defRPr>
            </a:lvl1pPr>
          </a:lstStyle>
          <a:p>
            <a:pPr>
              <a:defRPr/>
            </a:pPr>
            <a:fld id="{1EFD6DB5-DB15-8A46-A9ED-B7D6725A1D63}" type="slidenum">
              <a:rPr lang="en-US" smtClean="0"/>
              <a:pPr>
                <a:defRPr/>
              </a:pPr>
              <a:t>‹#›</a:t>
            </a:fld>
            <a:endParaRPr lang="en-US"/>
          </a:p>
        </p:txBody>
      </p:sp>
      <p:sp>
        <p:nvSpPr>
          <p:cNvPr id="6" name="Footer Placeholder 8"/>
          <p:cNvSpPr>
            <a:spLocks noGrp="1"/>
          </p:cNvSpPr>
          <p:nvPr>
            <p:ph type="ftr" sz="quarter" idx="3"/>
          </p:nvPr>
        </p:nvSpPr>
        <p:spPr>
          <a:xfrm>
            <a:off x="411163" y="6183992"/>
            <a:ext cx="8321675" cy="308883"/>
          </a:xfrm>
          <a:prstGeom prst="rect">
            <a:avLst/>
          </a:prstGeom>
        </p:spPr>
        <p:txBody>
          <a:bodyPr vert="horz" wrap="square" lIns="0" tIns="0" rIns="0" bIns="0" rtlCol="0" anchor="b" anchorCtr="0">
            <a:noAutofit/>
          </a:bodyPr>
          <a:lstStyle>
            <a:lvl1pPr algn="l">
              <a:defRPr sz="1000">
                <a:solidFill>
                  <a:schemeClr val="tx1">
                    <a:tint val="75000"/>
                  </a:schemeClr>
                </a:solidFill>
              </a:defRPr>
            </a:lvl1pPr>
          </a:lstStyle>
          <a:p>
            <a:endParaRPr lang="en-US" dirty="0"/>
          </a:p>
        </p:txBody>
      </p:sp>
      <p:cxnSp>
        <p:nvCxnSpPr>
          <p:cNvPr id="7" name="Straight Connector 14"/>
          <p:cNvCxnSpPr>
            <a:cxnSpLocks noChangeShapeType="1"/>
          </p:cNvCxnSpPr>
          <p:nvPr userDrawn="1"/>
        </p:nvCxnSpPr>
        <p:spPr bwMode="auto">
          <a:xfrm rot="5400000">
            <a:off x="8657430" y="6598444"/>
            <a:ext cx="127000" cy="1587"/>
          </a:xfrm>
          <a:prstGeom prst="line">
            <a:avLst/>
          </a:prstGeom>
          <a:noFill/>
          <a:ln w="9525">
            <a:solidFill>
              <a:schemeClr val="tx1"/>
            </a:solidFill>
            <a:round/>
            <a:headEnd/>
            <a:tailEnd/>
          </a:ln>
        </p:spPr>
      </p:cxnSp>
      <p:sp>
        <p:nvSpPr>
          <p:cNvPr id="9" name="TextBox 8"/>
          <p:cNvSpPr txBox="1"/>
          <p:nvPr userDrawn="1"/>
        </p:nvSpPr>
        <p:spPr bwMode="auto">
          <a:xfrm>
            <a:off x="5568186" y="6507481"/>
            <a:ext cx="3087705" cy="215444"/>
          </a:xfrm>
          <a:prstGeom prst="rect">
            <a:avLst/>
          </a:prstGeom>
          <a:noFill/>
        </p:spPr>
        <p:txBody>
          <a:bodyPr wrap="square" rtlCol="0" anchor="ctr" anchorCtr="0">
            <a:no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lang="en-US" sz="800" b="0" i="0" dirty="0" smtClean="0">
                <a:solidFill>
                  <a:schemeClr val="tx1"/>
                </a:solidFill>
              </a:rPr>
              <a:t>Janssen Research &amp; Development</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lain 4:3 Title and Content w/ Subtitle Warm Palette ">
    <p:spTree>
      <p:nvGrpSpPr>
        <p:cNvPr id="1" name=""/>
        <p:cNvGrpSpPr/>
        <p:nvPr/>
      </p:nvGrpSpPr>
      <p:grpSpPr>
        <a:xfrm>
          <a:off x="0" y="0"/>
          <a:ext cx="0" cy="0"/>
          <a:chOff x="0" y="0"/>
          <a:chExt cx="0" cy="0"/>
        </a:xfrm>
      </p:grpSpPr>
      <p:sp>
        <p:nvSpPr>
          <p:cNvPr id="2" name="Title 1"/>
          <p:cNvSpPr>
            <a:spLocks noGrp="1"/>
          </p:cNvSpPr>
          <p:nvPr>
            <p:ph type="title"/>
          </p:nvPr>
        </p:nvSpPr>
        <p:spPr>
          <a:xfrm>
            <a:off x="414337" y="252413"/>
            <a:ext cx="8320087" cy="803275"/>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14337" y="2041525"/>
            <a:ext cx="8320087" cy="3489960"/>
          </a:xfrm>
        </p:spPr>
        <p:txBody>
          <a:bodyPr/>
          <a:lstStyle>
            <a:lvl1pPr>
              <a:spcBef>
                <a:spcPts val="1200"/>
              </a:spcBef>
              <a:defRPr/>
            </a:lvl1pPr>
            <a:lvl2pPr>
              <a:spcBef>
                <a:spcPts val="600"/>
              </a:spcBef>
              <a:defRPr/>
            </a:lvl2pPr>
            <a:lvl3pPr>
              <a:spcBef>
                <a:spcPts val="300"/>
              </a:spcBef>
              <a:defRPr/>
            </a:lvl3pPr>
            <a:lvl4pPr>
              <a:spcBef>
                <a:spcPts val="200"/>
              </a:spcBef>
              <a:defRPr/>
            </a:lvl4pPr>
            <a:lvl5pPr marL="1546225" indent="-174625">
              <a:spcBef>
                <a:spcPts val="1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AA650495-28B0-4DBC-A96C-530BF5253D0D}" type="slidenum">
              <a:rPr lang="en-US"/>
              <a:pPr/>
              <a:t>‹#›</a:t>
            </a:fld>
            <a:endParaRPr lang="en-US"/>
          </a:p>
        </p:txBody>
      </p:sp>
      <p:sp>
        <p:nvSpPr>
          <p:cNvPr id="7" name="Text Placeholder 2"/>
          <p:cNvSpPr>
            <a:spLocks noGrp="1"/>
          </p:cNvSpPr>
          <p:nvPr>
            <p:ph type="body" idx="13" hasCustomPrompt="1"/>
          </p:nvPr>
        </p:nvSpPr>
        <p:spPr>
          <a:xfrm>
            <a:off x="414339" y="1514475"/>
            <a:ext cx="8320086" cy="457200"/>
          </a:xfrm>
          <a:prstGeom prst="rect">
            <a:avLst/>
          </a:prstGeom>
        </p:spPr>
        <p:txBody>
          <a:bodyPr anchor="ctr">
            <a:noAutofit/>
          </a:bodyPr>
          <a:lstStyle>
            <a:lvl1pPr marL="0" indent="0" algn="ctr">
              <a:buNone/>
              <a:defRPr sz="2000" b="0">
                <a:solidFill>
                  <a:srgbClr val="09357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Subtitle</a:t>
            </a:r>
          </a:p>
        </p:txBody>
      </p:sp>
      <p:sp>
        <p:nvSpPr>
          <p:cNvPr id="8" name="Footer Placeholder 8"/>
          <p:cNvSpPr>
            <a:spLocks noGrp="1"/>
          </p:cNvSpPr>
          <p:nvPr>
            <p:ph type="ftr" sz="quarter" idx="3"/>
          </p:nvPr>
        </p:nvSpPr>
        <p:spPr>
          <a:xfrm>
            <a:off x="411163" y="5682342"/>
            <a:ext cx="8321675" cy="308883"/>
          </a:xfrm>
          <a:prstGeom prst="rect">
            <a:avLst/>
          </a:prstGeom>
        </p:spPr>
        <p:txBody>
          <a:bodyPr vert="horz" wrap="square" lIns="0" tIns="0" rIns="0" bIns="0" rtlCol="0" anchor="b" anchorCtr="0">
            <a:noAutofit/>
          </a:bodyPr>
          <a:lstStyle>
            <a:lvl1pPr algn="l">
              <a:defRPr sz="1000">
                <a:solidFill>
                  <a:schemeClr val="tx1">
                    <a:tint val="75000"/>
                  </a:schemeClr>
                </a:solidFill>
              </a:defRPr>
            </a:lvl1pPr>
          </a:lstStyle>
          <a:p>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lain 4:3 Section Divider_Warm_Palette">
    <p:spTree>
      <p:nvGrpSpPr>
        <p:cNvPr id="1" name=""/>
        <p:cNvGrpSpPr/>
        <p:nvPr/>
      </p:nvGrpSpPr>
      <p:grpSpPr>
        <a:xfrm>
          <a:off x="0" y="0"/>
          <a:ext cx="0" cy="0"/>
          <a:chOff x="0" y="0"/>
          <a:chExt cx="0" cy="0"/>
        </a:xfrm>
      </p:grpSpPr>
      <p:sp>
        <p:nvSpPr>
          <p:cNvPr id="2" name="Title 1"/>
          <p:cNvSpPr>
            <a:spLocks noGrp="1"/>
          </p:cNvSpPr>
          <p:nvPr>
            <p:ph type="title"/>
          </p:nvPr>
        </p:nvSpPr>
        <p:spPr>
          <a:xfrm>
            <a:off x="411480" y="2743200"/>
            <a:ext cx="8307070" cy="523220"/>
          </a:xfrm>
        </p:spPr>
        <p:txBody>
          <a:bodyPr anchor="t"/>
          <a:lstStyle>
            <a:lvl1pPr algn="l">
              <a:defRPr sz="2800" b="0" cap="none">
                <a:solidFill>
                  <a:srgbClr val="09357A"/>
                </a:solidFill>
              </a:defRPr>
            </a:lvl1pPr>
          </a:lstStyle>
          <a:p>
            <a:r>
              <a:rPr lang="en-US" smtClean="0"/>
              <a:t>Click to edit Master title style</a:t>
            </a:r>
            <a:endParaRPr lang="en-US" dirty="0"/>
          </a:p>
        </p:txBody>
      </p:sp>
      <p:sp>
        <p:nvSpPr>
          <p:cNvPr id="4" name="Rectangle 6"/>
          <p:cNvSpPr>
            <a:spLocks noGrp="1" noChangeArrowheads="1"/>
          </p:cNvSpPr>
          <p:nvPr>
            <p:ph type="sldNum" sz="quarter" idx="4"/>
          </p:nvPr>
        </p:nvSpPr>
        <p:spPr bwMode="white">
          <a:xfrm>
            <a:off x="8732838" y="6515191"/>
            <a:ext cx="353105" cy="200025"/>
          </a:xfrm>
          <a:prstGeom prst="rect">
            <a:avLst/>
          </a:prstGeom>
          <a:ln/>
        </p:spPr>
        <p:txBody>
          <a:bodyPr vert="horz" wrap="square" lIns="0" tIns="45720" rIns="0" bIns="45720" numCol="1" anchor="ctr" anchorCtr="0" compatLnSpc="1">
            <a:prstTxWarp prst="textNoShape">
              <a:avLst/>
            </a:prstTxWarp>
          </a:bodyPr>
          <a:lstStyle>
            <a:lvl1pPr algn="r" eaLnBrk="0" hangingPunct="0">
              <a:defRPr sz="800">
                <a:solidFill>
                  <a:schemeClr val="bg1"/>
                </a:solidFill>
              </a:defRPr>
            </a:lvl1pPr>
          </a:lstStyle>
          <a:p>
            <a:pPr>
              <a:defRPr/>
            </a:pPr>
            <a:fld id="{F1CAF1DC-A510-6D40-A2E5-DD76645D1D48}" type="slidenum">
              <a:rPr lang="en-US" smtClean="0"/>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lain 4:3 Two Content Warm Palette">
    <p:spTree>
      <p:nvGrpSpPr>
        <p:cNvPr id="1" name=""/>
        <p:cNvGrpSpPr/>
        <p:nvPr/>
      </p:nvGrpSpPr>
      <p:grpSpPr>
        <a:xfrm>
          <a:off x="0" y="0"/>
          <a:ext cx="0" cy="0"/>
          <a:chOff x="0" y="0"/>
          <a:chExt cx="0" cy="0"/>
        </a:xfrm>
      </p:grpSpPr>
      <p:sp>
        <p:nvSpPr>
          <p:cNvPr id="6" name="Content Placeholder 2"/>
          <p:cNvSpPr>
            <a:spLocks noGrp="1"/>
          </p:cNvSpPr>
          <p:nvPr>
            <p:ph sz="half" idx="11"/>
          </p:nvPr>
        </p:nvSpPr>
        <p:spPr>
          <a:xfrm>
            <a:off x="4651375" y="1523999"/>
            <a:ext cx="4083050" cy="3960813"/>
          </a:xfrm>
        </p:spPr>
        <p:txBody>
          <a:bodyPr/>
          <a:lstStyle>
            <a:lvl1pPr>
              <a:spcBef>
                <a:spcPts val="1200"/>
              </a:spcBef>
              <a:defRPr sz="1800"/>
            </a:lvl1pPr>
            <a:lvl2pPr>
              <a:spcBef>
                <a:spcPts val="600"/>
              </a:spcBef>
              <a:defRPr sz="1600"/>
            </a:lvl2pPr>
            <a:lvl3pPr>
              <a:spcBef>
                <a:spcPts val="300"/>
              </a:spcBef>
              <a:defRPr sz="1400"/>
            </a:lvl3pPr>
            <a:lvl4pPr>
              <a:spcBef>
                <a:spcPts val="200"/>
              </a:spcBef>
              <a:defRPr sz="1200"/>
            </a:lvl4pPr>
            <a:lvl5pPr marL="1546225" indent="-174625">
              <a:spcBef>
                <a:spcPts val="100"/>
              </a:spcBef>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14337" y="252413"/>
            <a:ext cx="8320088" cy="803275"/>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14339" y="1523999"/>
            <a:ext cx="4079874" cy="3960813"/>
          </a:xfrm>
        </p:spPr>
        <p:txBody>
          <a:bodyPr/>
          <a:lstStyle>
            <a:lvl1pPr>
              <a:spcBef>
                <a:spcPts val="1200"/>
              </a:spcBef>
              <a:defRPr sz="1800"/>
            </a:lvl1pPr>
            <a:lvl2pPr>
              <a:spcBef>
                <a:spcPts val="600"/>
              </a:spcBef>
              <a:defRPr sz="1600"/>
            </a:lvl2pPr>
            <a:lvl3pPr>
              <a:spcBef>
                <a:spcPts val="300"/>
              </a:spcBef>
              <a:defRPr sz="1400"/>
            </a:lvl3pPr>
            <a:lvl4pPr>
              <a:spcBef>
                <a:spcPts val="200"/>
              </a:spcBef>
              <a:defRPr sz="1200"/>
            </a:lvl4pPr>
            <a:lvl5pPr marL="1546225" indent="-174625">
              <a:spcBef>
                <a:spcPts val="150"/>
              </a:spcBef>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sldNum" sz="quarter" idx="10"/>
          </p:nvPr>
        </p:nvSpPr>
        <p:spPr bwMode="gray">
          <a:ln>
            <a:miter lim="800000"/>
            <a:headEnd/>
            <a:tailEnd/>
          </a:ln>
        </p:spPr>
        <p:txBody>
          <a:bodyPr anchor="ctr">
            <a:spAutoFit/>
          </a:bodyPr>
          <a:lstStyle>
            <a:lvl1pPr>
              <a:defRPr/>
            </a:lvl1pPr>
          </a:lstStyle>
          <a:p>
            <a:pPr>
              <a:defRPr/>
            </a:pPr>
            <a:fld id="{DFC18FB0-A7E1-E340-9ACF-FA7C32870AD0}" type="slidenum">
              <a:rPr lang="en-US"/>
              <a:pPr>
                <a:defRPr/>
              </a:pPr>
              <a:t>‹#›</a:t>
            </a:fld>
            <a:endParaRPr lang="en-US"/>
          </a:p>
        </p:txBody>
      </p:sp>
      <p:sp>
        <p:nvSpPr>
          <p:cNvPr id="7" name="Footer Placeholder 8"/>
          <p:cNvSpPr>
            <a:spLocks noGrp="1"/>
          </p:cNvSpPr>
          <p:nvPr>
            <p:ph type="ftr" sz="quarter" idx="3"/>
          </p:nvPr>
        </p:nvSpPr>
        <p:spPr>
          <a:xfrm>
            <a:off x="411163" y="5682342"/>
            <a:ext cx="8321675" cy="308883"/>
          </a:xfrm>
          <a:prstGeom prst="rect">
            <a:avLst/>
          </a:prstGeom>
        </p:spPr>
        <p:txBody>
          <a:bodyPr vert="horz" wrap="square" lIns="0" tIns="0" rIns="0" bIns="0" rtlCol="0" anchor="b" anchorCtr="0">
            <a:noAutofit/>
          </a:bodyPr>
          <a:lstStyle>
            <a:lvl1pPr algn="l">
              <a:defRPr sz="1000">
                <a:solidFill>
                  <a:schemeClr val="tx1">
                    <a:tint val="75000"/>
                  </a:schemeClr>
                </a:solidFill>
              </a:defRPr>
            </a:lvl1pPr>
          </a:lstStyle>
          <a:p>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lain 4:3 Two Content w/ Subtitle Warm Palette">
    <p:spTree>
      <p:nvGrpSpPr>
        <p:cNvPr id="1" name=""/>
        <p:cNvGrpSpPr/>
        <p:nvPr/>
      </p:nvGrpSpPr>
      <p:grpSpPr>
        <a:xfrm>
          <a:off x="0" y="0"/>
          <a:ext cx="0" cy="0"/>
          <a:chOff x="0" y="0"/>
          <a:chExt cx="0" cy="0"/>
        </a:xfrm>
      </p:grpSpPr>
      <p:sp>
        <p:nvSpPr>
          <p:cNvPr id="2" name="Title 1"/>
          <p:cNvSpPr>
            <a:spLocks noGrp="1"/>
          </p:cNvSpPr>
          <p:nvPr>
            <p:ph type="title"/>
          </p:nvPr>
        </p:nvSpPr>
        <p:spPr>
          <a:xfrm>
            <a:off x="414338" y="252413"/>
            <a:ext cx="8320086" cy="803275"/>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14337" y="2041512"/>
            <a:ext cx="4079875" cy="3505214"/>
          </a:xfrm>
        </p:spPr>
        <p:txBody>
          <a:bodyPr/>
          <a:lstStyle>
            <a:lvl1pPr>
              <a:spcBef>
                <a:spcPts val="1200"/>
              </a:spcBef>
              <a:defRPr sz="1800"/>
            </a:lvl1pPr>
            <a:lvl2pPr>
              <a:spcBef>
                <a:spcPts val="600"/>
              </a:spcBef>
              <a:defRPr sz="1600"/>
            </a:lvl2pPr>
            <a:lvl3pPr>
              <a:spcBef>
                <a:spcPts val="300"/>
              </a:spcBef>
              <a:defRPr sz="1400"/>
            </a:lvl3pPr>
            <a:lvl4pPr>
              <a:spcBef>
                <a:spcPts val="200"/>
              </a:spcBef>
              <a:defRPr sz="1200"/>
            </a:lvl4pPr>
            <a:lvl5pPr marL="1546225" indent="-174625">
              <a:spcBef>
                <a:spcPts val="100"/>
              </a:spcBef>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31373" y="2041525"/>
            <a:ext cx="4103052" cy="3505200"/>
          </a:xfrm>
        </p:spPr>
        <p:txBody>
          <a:bodyPr/>
          <a:lstStyle>
            <a:lvl1pPr>
              <a:spcBef>
                <a:spcPts val="1200"/>
              </a:spcBef>
              <a:defRPr sz="1800"/>
            </a:lvl1pPr>
            <a:lvl2pPr>
              <a:spcBef>
                <a:spcPts val="600"/>
              </a:spcBef>
              <a:defRPr sz="1600"/>
            </a:lvl2pPr>
            <a:lvl3pPr>
              <a:spcBef>
                <a:spcPts val="300"/>
              </a:spcBef>
              <a:defRPr sz="1400"/>
            </a:lvl3pPr>
            <a:lvl4pPr>
              <a:spcBef>
                <a:spcPts val="200"/>
              </a:spcBef>
              <a:defRPr sz="1200"/>
            </a:lvl4pPr>
            <a:lvl5pPr marL="1546225" indent="-174625">
              <a:spcBef>
                <a:spcPts val="100"/>
              </a:spcBef>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2"/>
          <p:cNvSpPr>
            <a:spLocks noGrp="1"/>
          </p:cNvSpPr>
          <p:nvPr>
            <p:ph type="body" idx="13" hasCustomPrompt="1"/>
          </p:nvPr>
        </p:nvSpPr>
        <p:spPr>
          <a:xfrm>
            <a:off x="414341" y="1514475"/>
            <a:ext cx="4084190" cy="457200"/>
          </a:xfrm>
          <a:prstGeom prst="rect">
            <a:avLst/>
          </a:prstGeom>
        </p:spPr>
        <p:txBody>
          <a:bodyPr anchor="ctr">
            <a:noAutofit/>
          </a:bodyPr>
          <a:lstStyle>
            <a:lvl1pPr marL="0" indent="0" algn="ctr">
              <a:buNone/>
              <a:defRPr sz="2000" b="0">
                <a:solidFill>
                  <a:srgbClr val="09357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Subtitle</a:t>
            </a:r>
          </a:p>
        </p:txBody>
      </p:sp>
      <p:sp>
        <p:nvSpPr>
          <p:cNvPr id="9" name="Text Placeholder 4"/>
          <p:cNvSpPr>
            <a:spLocks noGrp="1"/>
          </p:cNvSpPr>
          <p:nvPr>
            <p:ph type="body" sz="quarter" idx="3" hasCustomPrompt="1"/>
          </p:nvPr>
        </p:nvSpPr>
        <p:spPr>
          <a:xfrm>
            <a:off x="4627054" y="1514475"/>
            <a:ext cx="4107391" cy="457200"/>
          </a:xfrm>
          <a:prstGeom prst="rect">
            <a:avLst/>
          </a:prstGeom>
        </p:spPr>
        <p:txBody>
          <a:bodyPr anchor="ctr">
            <a:noAutofit/>
          </a:bodyPr>
          <a:lstStyle>
            <a:lvl1pPr marL="0" indent="0" algn="ctr">
              <a:buNone/>
              <a:defRPr sz="2000" b="0">
                <a:solidFill>
                  <a:srgbClr val="09357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Subtitle</a:t>
            </a:r>
          </a:p>
        </p:txBody>
      </p:sp>
      <p:sp>
        <p:nvSpPr>
          <p:cNvPr id="11" name="Footer Placeholder 8"/>
          <p:cNvSpPr>
            <a:spLocks noGrp="1"/>
          </p:cNvSpPr>
          <p:nvPr>
            <p:ph type="ftr" sz="quarter" idx="14"/>
          </p:nvPr>
        </p:nvSpPr>
        <p:spPr>
          <a:xfrm>
            <a:off x="411163" y="5682342"/>
            <a:ext cx="8321675" cy="308883"/>
          </a:xfrm>
          <a:prstGeom prst="rect">
            <a:avLst/>
          </a:prstGeom>
        </p:spPr>
        <p:txBody>
          <a:bodyPr vert="horz" wrap="square" lIns="0" tIns="0" rIns="0" bIns="0" rtlCol="0" anchor="b" anchorCtr="0">
            <a:noAutofit/>
          </a:bodyPr>
          <a:lstStyle>
            <a:lvl1pPr algn="l">
              <a:defRPr sz="1000">
                <a:solidFill>
                  <a:schemeClr val="tx1">
                    <a:tint val="75000"/>
                  </a:schemeClr>
                </a:solidFill>
              </a:defRPr>
            </a:lvl1pPr>
          </a:lstStyle>
          <a:p>
            <a:endParaRPr lang="en-US" dirty="0"/>
          </a:p>
        </p:txBody>
      </p:sp>
      <p:sp>
        <p:nvSpPr>
          <p:cNvPr id="12" name="Rectangle 6"/>
          <p:cNvSpPr>
            <a:spLocks noGrp="1" noChangeArrowheads="1"/>
          </p:cNvSpPr>
          <p:nvPr>
            <p:ph type="sldNum" sz="quarter" idx="4"/>
          </p:nvPr>
        </p:nvSpPr>
        <p:spPr bwMode="white">
          <a:xfrm>
            <a:off x="8732838" y="6515191"/>
            <a:ext cx="353105" cy="200025"/>
          </a:xfrm>
          <a:prstGeom prst="rect">
            <a:avLst/>
          </a:prstGeom>
          <a:ln/>
        </p:spPr>
        <p:txBody>
          <a:bodyPr vert="horz" wrap="square" lIns="0" tIns="45720" rIns="0" bIns="45720" numCol="1" anchor="ctr" anchorCtr="0" compatLnSpc="1">
            <a:prstTxWarp prst="textNoShape">
              <a:avLst/>
            </a:prstTxWarp>
          </a:bodyPr>
          <a:lstStyle>
            <a:lvl1pPr algn="r" eaLnBrk="0" hangingPunct="0">
              <a:defRPr sz="800">
                <a:solidFill>
                  <a:schemeClr val="bg1"/>
                </a:solidFill>
              </a:defRPr>
            </a:lvl1pPr>
          </a:lstStyle>
          <a:p>
            <a:pPr>
              <a:defRPr/>
            </a:pPr>
            <a:fld id="{F1CAF1DC-A510-6D40-A2E5-DD76645D1D48}"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lain 4:3 Title and Content Cool Palette ">
    <p:spTree>
      <p:nvGrpSpPr>
        <p:cNvPr id="1" name=""/>
        <p:cNvGrpSpPr/>
        <p:nvPr/>
      </p:nvGrpSpPr>
      <p:grpSpPr>
        <a:xfrm>
          <a:off x="0" y="0"/>
          <a:ext cx="0" cy="0"/>
          <a:chOff x="0" y="0"/>
          <a:chExt cx="0" cy="0"/>
        </a:xfrm>
      </p:grpSpPr>
      <p:sp>
        <p:nvSpPr>
          <p:cNvPr id="2" name="Title 1"/>
          <p:cNvSpPr>
            <a:spLocks noGrp="1"/>
          </p:cNvSpPr>
          <p:nvPr>
            <p:ph type="title"/>
          </p:nvPr>
        </p:nvSpPr>
        <p:spPr>
          <a:xfrm>
            <a:off x="411163" y="252413"/>
            <a:ext cx="8321675" cy="803275"/>
          </a:xfrm>
        </p:spPr>
        <p:txBody>
          <a:bodyPr>
            <a:noAutofit/>
          </a:bodyPr>
          <a:lstStyle/>
          <a:p>
            <a:r>
              <a:rPr lang="en-US" dirty="0" smtClean="0"/>
              <a:t>Click to edit Master title style</a:t>
            </a:r>
            <a:endParaRPr lang="en-US" dirty="0"/>
          </a:p>
        </p:txBody>
      </p:sp>
      <p:sp>
        <p:nvSpPr>
          <p:cNvPr id="3" name="Content Placeholder 2"/>
          <p:cNvSpPr>
            <a:spLocks noGrp="1"/>
          </p:cNvSpPr>
          <p:nvPr>
            <p:ph idx="1"/>
          </p:nvPr>
        </p:nvSpPr>
        <p:spPr>
          <a:xfrm>
            <a:off x="411163" y="1523999"/>
            <a:ext cx="8321675" cy="4022725"/>
          </a:xfrm>
        </p:spPr>
        <p:txBody>
          <a:bodyPr/>
          <a:lstStyle>
            <a:lvl1pPr>
              <a:spcBef>
                <a:spcPts val="1200"/>
              </a:spcBef>
              <a:defRPr/>
            </a:lvl1pPr>
            <a:lvl2pPr>
              <a:spcBef>
                <a:spcPts val="600"/>
              </a:spcBef>
              <a:defRPr/>
            </a:lvl2pPr>
            <a:lvl3pPr>
              <a:spcBef>
                <a:spcPts val="300"/>
              </a:spcBef>
              <a:defRPr/>
            </a:lvl3pPr>
            <a:lvl4pPr>
              <a:spcBef>
                <a:spcPts val="200"/>
              </a:spcBef>
              <a:defRPr/>
            </a:lvl4pPr>
            <a:lvl5pPr marL="1546225" indent="-174625">
              <a:spcBef>
                <a:spcPts val="15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sldNum" sz="quarter" idx="10"/>
          </p:nvPr>
        </p:nvSpPr>
        <p:spPr bwMode="gray">
          <a:ln>
            <a:miter lim="800000"/>
            <a:headEnd/>
            <a:tailEnd/>
          </a:ln>
        </p:spPr>
        <p:txBody>
          <a:bodyPr anchor="ctr">
            <a:spAutoFit/>
          </a:bodyPr>
          <a:lstStyle>
            <a:lvl1pPr>
              <a:defRPr/>
            </a:lvl1pPr>
          </a:lstStyle>
          <a:p>
            <a:pPr>
              <a:defRPr/>
            </a:pPr>
            <a:fld id="{1EFD6DB5-DB15-8A46-A9ED-B7D6725A1D63}" type="slidenum">
              <a:rPr lang="en-US"/>
              <a:pPr>
                <a:defRPr/>
              </a:pPr>
              <a:t>‹#›</a:t>
            </a:fld>
            <a:endParaRPr lang="en-US"/>
          </a:p>
        </p:txBody>
      </p:sp>
      <p:sp>
        <p:nvSpPr>
          <p:cNvPr id="6" name="Footer Placeholder 8"/>
          <p:cNvSpPr>
            <a:spLocks noGrp="1"/>
          </p:cNvSpPr>
          <p:nvPr>
            <p:ph type="ftr" sz="quarter" idx="3"/>
          </p:nvPr>
        </p:nvSpPr>
        <p:spPr>
          <a:xfrm>
            <a:off x="411163" y="5682342"/>
            <a:ext cx="8321675" cy="308883"/>
          </a:xfrm>
          <a:prstGeom prst="rect">
            <a:avLst/>
          </a:prstGeom>
        </p:spPr>
        <p:txBody>
          <a:bodyPr vert="horz" wrap="square" lIns="0" tIns="0" rIns="0" bIns="0" rtlCol="0" anchor="b" anchorCtr="0">
            <a:noAutofit/>
          </a:bodyPr>
          <a:lstStyle>
            <a:lvl1pPr algn="l">
              <a:defRPr sz="1000">
                <a:solidFill>
                  <a:schemeClr val="tx1">
                    <a:tint val="75000"/>
                  </a:schemeClr>
                </a:solidFill>
              </a:defRPr>
            </a:lvl1pPr>
          </a:lstStyle>
          <a:p>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Plain 4:3 Title Only Warm Palette">
    <p:spTree>
      <p:nvGrpSpPr>
        <p:cNvPr id="1" name=""/>
        <p:cNvGrpSpPr/>
        <p:nvPr/>
      </p:nvGrpSpPr>
      <p:grpSpPr>
        <a:xfrm>
          <a:off x="0" y="0"/>
          <a:ext cx="0" cy="0"/>
          <a:chOff x="0" y="0"/>
          <a:chExt cx="0" cy="0"/>
        </a:xfrm>
      </p:grpSpPr>
      <p:sp>
        <p:nvSpPr>
          <p:cNvPr id="2" name="Title 1"/>
          <p:cNvSpPr>
            <a:spLocks noGrp="1"/>
          </p:cNvSpPr>
          <p:nvPr>
            <p:ph type="title"/>
          </p:nvPr>
        </p:nvSpPr>
        <p:spPr>
          <a:xfrm>
            <a:off x="414337" y="252413"/>
            <a:ext cx="8320087" cy="803275"/>
          </a:xfrm>
        </p:spPr>
        <p:txBody>
          <a:bodyPr/>
          <a:lstStyle/>
          <a:p>
            <a:r>
              <a:rPr lang="en-US" smtClean="0"/>
              <a:t>Click to edit Master title style</a:t>
            </a:r>
            <a:endParaRPr lang="en-US"/>
          </a:p>
        </p:txBody>
      </p:sp>
      <p:sp>
        <p:nvSpPr>
          <p:cNvPr id="3" name="Rectangle 2"/>
          <p:cNvSpPr>
            <a:spLocks noGrp="1" noChangeArrowheads="1"/>
          </p:cNvSpPr>
          <p:nvPr>
            <p:ph type="sldNum" sz="quarter" idx="10"/>
          </p:nvPr>
        </p:nvSpPr>
        <p:spPr bwMode="gray">
          <a:ln>
            <a:miter lim="800000"/>
            <a:headEnd/>
            <a:tailEnd/>
          </a:ln>
        </p:spPr>
        <p:txBody>
          <a:bodyPr anchor="ctr">
            <a:spAutoFit/>
          </a:bodyPr>
          <a:lstStyle>
            <a:lvl1pPr>
              <a:defRPr/>
            </a:lvl1pPr>
          </a:lstStyle>
          <a:p>
            <a:pPr>
              <a:defRPr/>
            </a:pPr>
            <a:fld id="{8CDB8069-8586-4D4A-8F77-41B4616D3479}" type="slidenum">
              <a:rPr lang="en-US"/>
              <a:pPr>
                <a:defRPr/>
              </a:pPr>
              <a:t>‹#›</a:t>
            </a:fld>
            <a:endParaRPr lang="en-US"/>
          </a:p>
        </p:txBody>
      </p:sp>
      <p:sp>
        <p:nvSpPr>
          <p:cNvPr id="4" name="Footer Placeholder 8"/>
          <p:cNvSpPr>
            <a:spLocks noGrp="1"/>
          </p:cNvSpPr>
          <p:nvPr>
            <p:ph type="ftr" sz="quarter" idx="3"/>
          </p:nvPr>
        </p:nvSpPr>
        <p:spPr>
          <a:xfrm>
            <a:off x="411163" y="5682342"/>
            <a:ext cx="8321675" cy="308883"/>
          </a:xfrm>
          <a:prstGeom prst="rect">
            <a:avLst/>
          </a:prstGeom>
        </p:spPr>
        <p:txBody>
          <a:bodyPr vert="horz" wrap="square" lIns="0" tIns="0" rIns="0" bIns="0" rtlCol="0" anchor="b" anchorCtr="0">
            <a:noAutofit/>
          </a:bodyPr>
          <a:lstStyle>
            <a:lvl1pPr algn="l">
              <a:defRPr sz="1000">
                <a:solidFill>
                  <a:schemeClr val="tx1">
                    <a:tint val="75000"/>
                  </a:schemeClr>
                </a:solidFill>
              </a:defRPr>
            </a:lvl1pPr>
          </a:lstStyle>
          <a:p>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Only" preserve="1">
  <p:cSld name="Plain 4:3 Title Only Blank Warm Palette">
    <p:spTree>
      <p:nvGrpSpPr>
        <p:cNvPr id="1" name=""/>
        <p:cNvGrpSpPr/>
        <p:nvPr/>
      </p:nvGrpSpPr>
      <p:grpSpPr>
        <a:xfrm>
          <a:off x="0" y="0"/>
          <a:ext cx="0" cy="0"/>
          <a:chOff x="0" y="0"/>
          <a:chExt cx="0" cy="0"/>
        </a:xfrm>
      </p:grpSpPr>
      <p:sp>
        <p:nvSpPr>
          <p:cNvPr id="2" name="Title 1"/>
          <p:cNvSpPr>
            <a:spLocks noGrp="1"/>
          </p:cNvSpPr>
          <p:nvPr>
            <p:ph type="title"/>
          </p:nvPr>
        </p:nvSpPr>
        <p:spPr>
          <a:xfrm>
            <a:off x="414338" y="252413"/>
            <a:ext cx="8320086" cy="803275"/>
          </a:xfrm>
        </p:spPr>
        <p:txBody>
          <a:bodyPr/>
          <a:lstStyle/>
          <a:p>
            <a:r>
              <a:rPr lang="en-US" dirty="0" smtClean="0"/>
              <a:t>Click to edit Master title style</a:t>
            </a:r>
            <a:endParaRPr lang="en-US" dirty="0"/>
          </a:p>
        </p:txBody>
      </p:sp>
      <p:sp>
        <p:nvSpPr>
          <p:cNvPr id="5" name="Rectangle 6"/>
          <p:cNvSpPr>
            <a:spLocks noGrp="1" noChangeArrowheads="1"/>
          </p:cNvSpPr>
          <p:nvPr>
            <p:ph type="sldNum" sz="quarter" idx="12"/>
          </p:nvPr>
        </p:nvSpPr>
        <p:spPr bwMode="auto">
          <a:ln/>
        </p:spPr>
        <p:txBody>
          <a:bodyPr/>
          <a:lstStyle>
            <a:lvl1pPr>
              <a:defRPr>
                <a:solidFill>
                  <a:schemeClr val="tx1"/>
                </a:solidFill>
              </a:defRPr>
            </a:lvl1pPr>
          </a:lstStyle>
          <a:p>
            <a:fld id="{223840C1-01F9-42FF-A931-5026FAE4CD95}" type="slidenum">
              <a:rPr lang="en-US" smtClean="0"/>
              <a:pPr/>
              <a:t>‹#›</a:t>
            </a:fld>
            <a:endParaRPr lang="en-US"/>
          </a:p>
        </p:txBody>
      </p:sp>
      <p:sp>
        <p:nvSpPr>
          <p:cNvPr id="7" name="Footer Placeholder 8"/>
          <p:cNvSpPr>
            <a:spLocks noGrp="1"/>
          </p:cNvSpPr>
          <p:nvPr>
            <p:ph type="ftr" sz="quarter" idx="3"/>
          </p:nvPr>
        </p:nvSpPr>
        <p:spPr>
          <a:xfrm>
            <a:off x="411163" y="6183992"/>
            <a:ext cx="8321675" cy="308883"/>
          </a:xfrm>
          <a:prstGeom prst="rect">
            <a:avLst/>
          </a:prstGeom>
        </p:spPr>
        <p:txBody>
          <a:bodyPr vert="horz" wrap="square" lIns="0" tIns="0" rIns="0" bIns="0" rtlCol="0" anchor="b" anchorCtr="0">
            <a:noAutofit/>
          </a:bodyPr>
          <a:lstStyle>
            <a:lvl1pPr algn="l">
              <a:defRPr sz="1000">
                <a:solidFill>
                  <a:schemeClr val="tx1">
                    <a:tint val="75000"/>
                  </a:schemeClr>
                </a:solidFill>
              </a:defRPr>
            </a:lvl1pPr>
          </a:lstStyle>
          <a:p>
            <a:endParaRPr lang="en-US" dirty="0"/>
          </a:p>
        </p:txBody>
      </p:sp>
      <p:cxnSp>
        <p:nvCxnSpPr>
          <p:cNvPr id="8" name="Straight Connector 14"/>
          <p:cNvCxnSpPr>
            <a:cxnSpLocks noChangeShapeType="1"/>
          </p:cNvCxnSpPr>
          <p:nvPr userDrawn="1"/>
        </p:nvCxnSpPr>
        <p:spPr bwMode="auto">
          <a:xfrm rot="5400000">
            <a:off x="8657430" y="6598444"/>
            <a:ext cx="127000" cy="1587"/>
          </a:xfrm>
          <a:prstGeom prst="line">
            <a:avLst/>
          </a:prstGeom>
          <a:noFill/>
          <a:ln w="9525">
            <a:solidFill>
              <a:schemeClr val="tx1"/>
            </a:solidFill>
            <a:round/>
            <a:headEnd/>
            <a:tailEnd/>
          </a:ln>
        </p:spPr>
      </p:cxnSp>
      <p:sp>
        <p:nvSpPr>
          <p:cNvPr id="10" name="TextBox 9"/>
          <p:cNvSpPr txBox="1"/>
          <p:nvPr userDrawn="1"/>
        </p:nvSpPr>
        <p:spPr bwMode="auto">
          <a:xfrm>
            <a:off x="5568186" y="6507481"/>
            <a:ext cx="3087705" cy="215444"/>
          </a:xfrm>
          <a:prstGeom prst="rect">
            <a:avLst/>
          </a:prstGeom>
          <a:noFill/>
        </p:spPr>
        <p:txBody>
          <a:bodyPr wrap="square" rtlCol="0" anchor="ctr" anchorCtr="0">
            <a:no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lang="en-US" sz="800" b="0" i="0" dirty="0" smtClean="0">
                <a:solidFill>
                  <a:schemeClr val="tx1"/>
                </a:solidFill>
              </a:rPr>
              <a:t>Janssen Research &amp; Development</a:t>
            </a:r>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Plain 4:3 Blank Warm Palette ">
    <p:bg bwMode="auto">
      <p:bgPr>
        <a:solidFill>
          <a:schemeClr val="bg1"/>
        </a:solidFill>
        <a:effectLst/>
      </p:bgPr>
    </p:bg>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fld id="{FB2B5C2D-D1B0-4B2D-BC61-B78A9E7F2549}" type="slidenum">
              <a:rPr lang="en-US"/>
              <a:pPr/>
              <a:t>‹#›</a:t>
            </a:fld>
            <a:endParaRPr lang="en-US"/>
          </a:p>
        </p:txBody>
      </p:sp>
      <p:sp>
        <p:nvSpPr>
          <p:cNvPr id="5" name="Footer Placeholder 8"/>
          <p:cNvSpPr>
            <a:spLocks noGrp="1"/>
          </p:cNvSpPr>
          <p:nvPr>
            <p:ph type="ftr" sz="quarter" idx="3"/>
          </p:nvPr>
        </p:nvSpPr>
        <p:spPr>
          <a:xfrm>
            <a:off x="411163" y="5682342"/>
            <a:ext cx="8321675" cy="308883"/>
          </a:xfrm>
          <a:prstGeom prst="rect">
            <a:avLst/>
          </a:prstGeom>
        </p:spPr>
        <p:txBody>
          <a:bodyPr vert="horz" wrap="square" lIns="0" tIns="0" rIns="0" bIns="0" rtlCol="0" anchor="b" anchorCtr="0">
            <a:noAutofit/>
          </a:bodyPr>
          <a:lstStyle>
            <a:lvl1pPr algn="l">
              <a:defRPr sz="1000">
                <a:solidFill>
                  <a:schemeClr val="tx1">
                    <a:tint val="75000"/>
                  </a:schemeClr>
                </a:solidFill>
              </a:defRPr>
            </a:lvl1pPr>
          </a:lstStyle>
          <a:p>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Plain 4:3  ThankYou-Q&amp;A_Warm_Palette">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bwMode="gray">
          <a:xfrm>
            <a:off x="411162" y="2031224"/>
            <a:ext cx="8321675" cy="1396189"/>
          </a:xfrm>
        </p:spPr>
        <p:txBody>
          <a:bodyPr/>
          <a:lstStyle>
            <a:lvl1pPr>
              <a:defRPr sz="3000">
                <a:solidFill>
                  <a:srgbClr val="09357A"/>
                </a:solidFill>
              </a:defRPr>
            </a:lvl1pPr>
          </a:lstStyle>
          <a:p>
            <a:r>
              <a:rPr lang="en-US" dirty="0" smtClean="0"/>
              <a:t>Click to edit Master title style</a:t>
            </a:r>
            <a:endParaRPr lang="en-US" dirty="0"/>
          </a:p>
        </p:txBody>
      </p:sp>
      <p:sp>
        <p:nvSpPr>
          <p:cNvPr id="12" name="Text Placeholder 11"/>
          <p:cNvSpPr>
            <a:spLocks noGrp="1"/>
          </p:cNvSpPr>
          <p:nvPr>
            <p:ph type="body" sz="quarter" idx="10"/>
          </p:nvPr>
        </p:nvSpPr>
        <p:spPr>
          <a:xfrm>
            <a:off x="411163" y="4396379"/>
            <a:ext cx="8321675" cy="255451"/>
          </a:xfrm>
        </p:spPr>
        <p:txBody>
          <a:bodyPr/>
          <a:lstStyle>
            <a:lvl1pPr marL="0" indent="0">
              <a:buNone/>
              <a:defRPr sz="1500" i="1"/>
            </a:lvl1pPr>
          </a:lstStyle>
          <a:p>
            <a:pPr lvl="0"/>
            <a:r>
              <a:rPr lang="en-US" dirty="0" smtClean="0"/>
              <a:t>Click to edit Master text styles</a:t>
            </a:r>
          </a:p>
        </p:txBody>
      </p:sp>
      <p:sp>
        <p:nvSpPr>
          <p:cNvPr id="10" name="Text Placeholder 9"/>
          <p:cNvSpPr>
            <a:spLocks noGrp="1"/>
          </p:cNvSpPr>
          <p:nvPr>
            <p:ph type="body" sz="quarter" idx="12" hasCustomPrompt="1"/>
          </p:nvPr>
        </p:nvSpPr>
        <p:spPr>
          <a:xfrm>
            <a:off x="411163" y="4058399"/>
            <a:ext cx="8321675" cy="303145"/>
          </a:xfrm>
        </p:spPr>
        <p:txBody>
          <a:bodyPr/>
          <a:lstStyle>
            <a:lvl1pPr>
              <a:buFontTx/>
              <a:buNone/>
              <a:defRPr sz="1800" b="1"/>
            </a:lvl1pPr>
            <a:lvl2pPr>
              <a:buFontTx/>
              <a:buNone/>
              <a:defRPr/>
            </a:lvl2pPr>
            <a:lvl3pPr>
              <a:buFontTx/>
              <a:buNone/>
              <a:defRPr/>
            </a:lvl3pPr>
            <a:lvl4pPr>
              <a:buFontTx/>
              <a:buNone/>
              <a:defRPr/>
            </a:lvl4pPr>
            <a:lvl5pPr>
              <a:buFontTx/>
              <a:buNone/>
              <a:defRPr/>
            </a:lvl5pPr>
          </a:lstStyle>
          <a:p>
            <a:pPr lvl="0"/>
            <a:r>
              <a:rPr lang="en-US" dirty="0" smtClean="0"/>
              <a:t>Click to edit Master subtitle styles</a:t>
            </a:r>
            <a:endParaRPr lang="en-US" dirty="0"/>
          </a:p>
        </p:txBody>
      </p:sp>
      <p:pic>
        <p:nvPicPr>
          <p:cNvPr id="8" name="Picture 7" descr="Janssen_Pref_RGB.png"/>
          <p:cNvPicPr>
            <a:picLocks noChangeAspect="1"/>
          </p:cNvPicPr>
          <p:nvPr userDrawn="1"/>
        </p:nvPicPr>
        <p:blipFill>
          <a:blip r:embed="rId2" cstate="print"/>
          <a:srcRect l="6873" t="27673" r="6062" b="30166"/>
          <a:stretch>
            <a:fillRect/>
          </a:stretch>
        </p:blipFill>
        <p:spPr bwMode="auto">
          <a:xfrm>
            <a:off x="414338" y="5041900"/>
            <a:ext cx="2996519" cy="1450975"/>
          </a:xfrm>
          <a:prstGeom prst="rect">
            <a:avLst/>
          </a:prstGeom>
          <a:noFill/>
          <a:ln w="9525">
            <a:noFill/>
            <a:miter lim="800000"/>
            <a:headEnd/>
            <a:tailEnd/>
          </a:ln>
        </p:spPr>
      </p:pic>
    </p:spTree>
  </p:cSld>
  <p:clrMapOvr>
    <a:masterClrMapping/>
  </p:clrMapOvr>
  <p:hf hdr="0" ftr="0"/>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Plain 4:3 Large Janssen logo Warm Palette ">
    <p:bg bwMode="gray">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Plain 4:3 Title and Content Blank Cool Palette ">
    <p:spTree>
      <p:nvGrpSpPr>
        <p:cNvPr id="1" name=""/>
        <p:cNvGrpSpPr/>
        <p:nvPr/>
      </p:nvGrpSpPr>
      <p:grpSpPr>
        <a:xfrm>
          <a:off x="0" y="0"/>
          <a:ext cx="0" cy="0"/>
          <a:chOff x="0" y="0"/>
          <a:chExt cx="0" cy="0"/>
        </a:xfrm>
      </p:grpSpPr>
      <p:sp>
        <p:nvSpPr>
          <p:cNvPr id="2" name="Title 1"/>
          <p:cNvSpPr>
            <a:spLocks noGrp="1"/>
          </p:cNvSpPr>
          <p:nvPr>
            <p:ph type="title"/>
          </p:nvPr>
        </p:nvSpPr>
        <p:spPr>
          <a:xfrm>
            <a:off x="414337" y="252413"/>
            <a:ext cx="8320087" cy="803275"/>
          </a:xfrm>
        </p:spPr>
        <p:txBody>
          <a:bodyPr/>
          <a:lstStyle/>
          <a:p>
            <a:r>
              <a:rPr lang="en-US" smtClean="0"/>
              <a:t>Click to edit Master title style</a:t>
            </a:r>
            <a:endParaRPr lang="en-US"/>
          </a:p>
        </p:txBody>
      </p:sp>
      <p:sp>
        <p:nvSpPr>
          <p:cNvPr id="3" name="Content Placeholder 2"/>
          <p:cNvSpPr>
            <a:spLocks noGrp="1"/>
          </p:cNvSpPr>
          <p:nvPr>
            <p:ph idx="1"/>
          </p:nvPr>
        </p:nvSpPr>
        <p:spPr>
          <a:xfrm>
            <a:off x="414339" y="1523999"/>
            <a:ext cx="8320086" cy="4467226"/>
          </a:xfrm>
        </p:spPr>
        <p:txBody>
          <a:bodyPr/>
          <a:lstStyle>
            <a:lvl1pPr>
              <a:spcBef>
                <a:spcPts val="1200"/>
              </a:spcBef>
              <a:defRPr/>
            </a:lvl1pPr>
            <a:lvl2pPr>
              <a:spcBef>
                <a:spcPts val="600"/>
              </a:spcBef>
              <a:defRPr/>
            </a:lvl2pPr>
            <a:lvl3pPr>
              <a:spcBef>
                <a:spcPts val="300"/>
              </a:spcBef>
              <a:defRPr/>
            </a:lvl3pPr>
            <a:lvl4pPr>
              <a:spcBef>
                <a:spcPts val="200"/>
              </a:spcBef>
              <a:defRPr/>
            </a:lvl4pPr>
            <a:lvl5pPr marL="1546225" indent="-174625">
              <a:spcBef>
                <a:spcPts val="15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sldNum" sz="quarter" idx="10"/>
          </p:nvPr>
        </p:nvSpPr>
        <p:spPr bwMode="auto">
          <a:ln>
            <a:miter lim="800000"/>
            <a:headEnd/>
            <a:tailEnd/>
          </a:ln>
        </p:spPr>
        <p:txBody>
          <a:bodyPr anchor="ctr">
            <a:spAutoFit/>
          </a:bodyPr>
          <a:lstStyle>
            <a:lvl1pPr>
              <a:defRPr>
                <a:solidFill>
                  <a:schemeClr val="tx1"/>
                </a:solidFill>
              </a:defRPr>
            </a:lvl1pPr>
          </a:lstStyle>
          <a:p>
            <a:pPr>
              <a:defRPr/>
            </a:pPr>
            <a:fld id="{1EFD6DB5-DB15-8A46-A9ED-B7D6725A1D63}" type="slidenum">
              <a:rPr lang="en-US" smtClean="0"/>
              <a:pPr>
                <a:defRPr/>
              </a:pPr>
              <a:t>‹#›</a:t>
            </a:fld>
            <a:endParaRPr lang="en-US"/>
          </a:p>
        </p:txBody>
      </p:sp>
      <p:sp>
        <p:nvSpPr>
          <p:cNvPr id="6" name="Footer Placeholder 8"/>
          <p:cNvSpPr>
            <a:spLocks noGrp="1"/>
          </p:cNvSpPr>
          <p:nvPr>
            <p:ph type="ftr" sz="quarter" idx="3"/>
          </p:nvPr>
        </p:nvSpPr>
        <p:spPr>
          <a:xfrm>
            <a:off x="411163" y="6183992"/>
            <a:ext cx="8321675" cy="308883"/>
          </a:xfrm>
          <a:prstGeom prst="rect">
            <a:avLst/>
          </a:prstGeom>
        </p:spPr>
        <p:txBody>
          <a:bodyPr vert="horz" wrap="square" lIns="0" tIns="0" rIns="0" bIns="0" rtlCol="0" anchor="b" anchorCtr="0">
            <a:noAutofit/>
          </a:bodyPr>
          <a:lstStyle>
            <a:lvl1pPr algn="l">
              <a:defRPr sz="1000">
                <a:solidFill>
                  <a:schemeClr val="tx1">
                    <a:tint val="75000"/>
                  </a:schemeClr>
                </a:solidFill>
              </a:defRPr>
            </a:lvl1pPr>
          </a:lstStyle>
          <a:p>
            <a:endParaRPr lang="en-US" dirty="0"/>
          </a:p>
        </p:txBody>
      </p:sp>
      <p:cxnSp>
        <p:nvCxnSpPr>
          <p:cNvPr id="7" name="Straight Connector 14"/>
          <p:cNvCxnSpPr>
            <a:cxnSpLocks noChangeShapeType="1"/>
          </p:cNvCxnSpPr>
          <p:nvPr userDrawn="1"/>
        </p:nvCxnSpPr>
        <p:spPr bwMode="auto">
          <a:xfrm rot="5400000">
            <a:off x="8657430" y="6598444"/>
            <a:ext cx="127000" cy="1587"/>
          </a:xfrm>
          <a:prstGeom prst="line">
            <a:avLst/>
          </a:prstGeom>
          <a:noFill/>
          <a:ln w="9525">
            <a:solidFill>
              <a:schemeClr val="tx1"/>
            </a:solidFill>
            <a:round/>
            <a:headEnd/>
            <a:tailEnd/>
          </a:ln>
        </p:spPr>
      </p:cxnSp>
      <p:sp>
        <p:nvSpPr>
          <p:cNvPr id="9" name="TextBox 8"/>
          <p:cNvSpPr txBox="1"/>
          <p:nvPr userDrawn="1"/>
        </p:nvSpPr>
        <p:spPr bwMode="auto">
          <a:xfrm>
            <a:off x="5568186" y="6507481"/>
            <a:ext cx="3087705" cy="215444"/>
          </a:xfrm>
          <a:prstGeom prst="rect">
            <a:avLst/>
          </a:prstGeom>
          <a:noFill/>
        </p:spPr>
        <p:txBody>
          <a:bodyPr wrap="square" rtlCol="0" anchor="ctr" anchorCtr="0">
            <a:no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lang="en-US" sz="800" b="0" i="0" dirty="0" smtClean="0">
                <a:solidFill>
                  <a:schemeClr val="tx1"/>
                </a:solidFill>
              </a:rPr>
              <a:t>Janssen Research &amp; Development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lain 4:3 Title and Content w/ Subtitle Cool Palette ">
    <p:spTree>
      <p:nvGrpSpPr>
        <p:cNvPr id="1" name=""/>
        <p:cNvGrpSpPr/>
        <p:nvPr/>
      </p:nvGrpSpPr>
      <p:grpSpPr>
        <a:xfrm>
          <a:off x="0" y="0"/>
          <a:ext cx="0" cy="0"/>
          <a:chOff x="0" y="0"/>
          <a:chExt cx="0" cy="0"/>
        </a:xfrm>
      </p:grpSpPr>
      <p:sp>
        <p:nvSpPr>
          <p:cNvPr id="2" name="Title 1"/>
          <p:cNvSpPr>
            <a:spLocks noGrp="1"/>
          </p:cNvSpPr>
          <p:nvPr>
            <p:ph type="title"/>
          </p:nvPr>
        </p:nvSpPr>
        <p:spPr>
          <a:xfrm>
            <a:off x="414337" y="252413"/>
            <a:ext cx="8320087" cy="803275"/>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14337" y="2041525"/>
            <a:ext cx="8320087" cy="3489960"/>
          </a:xfrm>
        </p:spPr>
        <p:txBody>
          <a:bodyPr/>
          <a:lstStyle>
            <a:lvl1pPr>
              <a:spcBef>
                <a:spcPts val="1200"/>
              </a:spcBef>
              <a:defRPr/>
            </a:lvl1pPr>
            <a:lvl2pPr>
              <a:spcBef>
                <a:spcPts val="600"/>
              </a:spcBef>
              <a:defRPr/>
            </a:lvl2pPr>
            <a:lvl3pPr>
              <a:spcBef>
                <a:spcPts val="300"/>
              </a:spcBef>
              <a:defRPr/>
            </a:lvl3pPr>
            <a:lvl4pPr>
              <a:spcBef>
                <a:spcPts val="200"/>
              </a:spcBef>
              <a:defRPr/>
            </a:lvl4pPr>
            <a:lvl5pPr marL="1546225" indent="-174625">
              <a:spcBef>
                <a:spcPts val="15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AA650495-28B0-4DBC-A96C-530BF5253D0D}" type="slidenum">
              <a:rPr lang="en-US"/>
              <a:pPr/>
              <a:t>‹#›</a:t>
            </a:fld>
            <a:endParaRPr lang="en-US"/>
          </a:p>
        </p:txBody>
      </p:sp>
      <p:sp>
        <p:nvSpPr>
          <p:cNvPr id="7" name="Text Placeholder 2"/>
          <p:cNvSpPr>
            <a:spLocks noGrp="1"/>
          </p:cNvSpPr>
          <p:nvPr>
            <p:ph type="body" idx="13" hasCustomPrompt="1"/>
          </p:nvPr>
        </p:nvSpPr>
        <p:spPr>
          <a:xfrm>
            <a:off x="414339" y="1514475"/>
            <a:ext cx="8320086" cy="457200"/>
          </a:xfrm>
          <a:prstGeom prst="rect">
            <a:avLst/>
          </a:prstGeom>
        </p:spPr>
        <p:txBody>
          <a:bodyPr anchor="ctr">
            <a:noAutofit/>
          </a:bodyPr>
          <a:lstStyle>
            <a:lvl1pPr marL="0" indent="0" algn="ctr">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Subtitle</a:t>
            </a:r>
          </a:p>
        </p:txBody>
      </p:sp>
      <p:sp>
        <p:nvSpPr>
          <p:cNvPr id="8" name="Footer Placeholder 8"/>
          <p:cNvSpPr>
            <a:spLocks noGrp="1"/>
          </p:cNvSpPr>
          <p:nvPr>
            <p:ph type="ftr" sz="quarter" idx="3"/>
          </p:nvPr>
        </p:nvSpPr>
        <p:spPr>
          <a:xfrm>
            <a:off x="411163" y="5682342"/>
            <a:ext cx="8321675" cy="308883"/>
          </a:xfrm>
          <a:prstGeom prst="rect">
            <a:avLst/>
          </a:prstGeom>
        </p:spPr>
        <p:txBody>
          <a:bodyPr vert="horz" wrap="square" lIns="0" tIns="0" rIns="0" bIns="0" rtlCol="0" anchor="b" anchorCtr="0">
            <a:noAutofit/>
          </a:bodyPr>
          <a:lstStyle>
            <a:lvl1pPr algn="l">
              <a:defRPr sz="1000">
                <a:solidFill>
                  <a:schemeClr val="tx1">
                    <a:tint val="75000"/>
                  </a:schemeClr>
                </a:solidFill>
              </a:defRPr>
            </a:lvl1pPr>
          </a:lstStyle>
          <a:p>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lain 4:3 Section Divider_Cool_Palette">
    <p:spTree>
      <p:nvGrpSpPr>
        <p:cNvPr id="1" name=""/>
        <p:cNvGrpSpPr/>
        <p:nvPr/>
      </p:nvGrpSpPr>
      <p:grpSpPr>
        <a:xfrm>
          <a:off x="0" y="0"/>
          <a:ext cx="0" cy="0"/>
          <a:chOff x="0" y="0"/>
          <a:chExt cx="0" cy="0"/>
        </a:xfrm>
      </p:grpSpPr>
      <p:sp>
        <p:nvSpPr>
          <p:cNvPr id="2" name="Title 1"/>
          <p:cNvSpPr>
            <a:spLocks noGrp="1"/>
          </p:cNvSpPr>
          <p:nvPr>
            <p:ph type="title"/>
          </p:nvPr>
        </p:nvSpPr>
        <p:spPr>
          <a:xfrm>
            <a:off x="414337" y="2743200"/>
            <a:ext cx="8320087" cy="523220"/>
          </a:xfrm>
        </p:spPr>
        <p:txBody>
          <a:bodyPr anchor="t"/>
          <a:lstStyle>
            <a:lvl1pPr algn="l">
              <a:defRPr sz="2800" b="0" cap="none">
                <a:solidFill>
                  <a:srgbClr val="09357A"/>
                </a:solidFill>
              </a:defRPr>
            </a:lvl1pPr>
          </a:lstStyle>
          <a:p>
            <a:r>
              <a:rPr lang="en-US" smtClean="0"/>
              <a:t>Click to edit Master title style</a:t>
            </a:r>
            <a:endParaRPr lang="en-US" dirty="0"/>
          </a:p>
        </p:txBody>
      </p:sp>
      <p:sp>
        <p:nvSpPr>
          <p:cNvPr id="4" name="Rectangle 6"/>
          <p:cNvSpPr>
            <a:spLocks noGrp="1" noChangeArrowheads="1"/>
          </p:cNvSpPr>
          <p:nvPr>
            <p:ph type="sldNum" sz="quarter" idx="4"/>
          </p:nvPr>
        </p:nvSpPr>
        <p:spPr bwMode="white">
          <a:xfrm>
            <a:off x="8732838" y="6515191"/>
            <a:ext cx="353105" cy="200025"/>
          </a:xfrm>
          <a:prstGeom prst="rect">
            <a:avLst/>
          </a:prstGeom>
          <a:ln/>
        </p:spPr>
        <p:txBody>
          <a:bodyPr vert="horz" wrap="square" lIns="0" tIns="45720" rIns="0" bIns="45720" numCol="1" anchor="ctr" anchorCtr="0" compatLnSpc="1">
            <a:prstTxWarp prst="textNoShape">
              <a:avLst/>
            </a:prstTxWarp>
          </a:bodyPr>
          <a:lstStyle>
            <a:lvl1pPr algn="r" eaLnBrk="0" hangingPunct="0">
              <a:defRPr sz="800">
                <a:solidFill>
                  <a:schemeClr val="bg1"/>
                </a:solidFill>
              </a:defRPr>
            </a:lvl1pPr>
          </a:lstStyle>
          <a:p>
            <a:pPr>
              <a:defRPr/>
            </a:pPr>
            <a:fld id="{F1CAF1DC-A510-6D40-A2E5-DD76645D1D48}"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lain 4:3 Two Content Cool Palette">
    <p:spTree>
      <p:nvGrpSpPr>
        <p:cNvPr id="1" name=""/>
        <p:cNvGrpSpPr/>
        <p:nvPr/>
      </p:nvGrpSpPr>
      <p:grpSpPr>
        <a:xfrm>
          <a:off x="0" y="0"/>
          <a:ext cx="0" cy="0"/>
          <a:chOff x="0" y="0"/>
          <a:chExt cx="0" cy="0"/>
        </a:xfrm>
      </p:grpSpPr>
      <p:sp>
        <p:nvSpPr>
          <p:cNvPr id="6" name="Content Placeholder 2"/>
          <p:cNvSpPr>
            <a:spLocks noGrp="1"/>
          </p:cNvSpPr>
          <p:nvPr>
            <p:ph sz="half" idx="11"/>
          </p:nvPr>
        </p:nvSpPr>
        <p:spPr>
          <a:xfrm>
            <a:off x="4651375" y="1523999"/>
            <a:ext cx="4083050" cy="3960813"/>
          </a:xfrm>
        </p:spPr>
        <p:txBody>
          <a:bodyPr/>
          <a:lstStyle>
            <a:lvl1pPr>
              <a:spcBef>
                <a:spcPts val="1200"/>
              </a:spcBef>
              <a:defRPr sz="1800"/>
            </a:lvl1pPr>
            <a:lvl2pPr>
              <a:spcBef>
                <a:spcPts val="600"/>
              </a:spcBef>
              <a:defRPr sz="1600"/>
            </a:lvl2pPr>
            <a:lvl3pPr>
              <a:spcBef>
                <a:spcPts val="300"/>
              </a:spcBef>
              <a:defRPr sz="1400"/>
            </a:lvl3pPr>
            <a:lvl4pPr>
              <a:spcBef>
                <a:spcPts val="200"/>
              </a:spcBef>
              <a:defRPr sz="1200"/>
            </a:lvl4pPr>
            <a:lvl5pPr marL="1546225" indent="-174625">
              <a:spcBef>
                <a:spcPts val="150"/>
              </a:spcBef>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14337" y="252413"/>
            <a:ext cx="8320087" cy="803275"/>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14338" y="1523999"/>
            <a:ext cx="4079874" cy="3960813"/>
          </a:xfrm>
        </p:spPr>
        <p:txBody>
          <a:bodyPr/>
          <a:lstStyle>
            <a:lvl1pPr>
              <a:spcBef>
                <a:spcPts val="1200"/>
              </a:spcBef>
              <a:defRPr sz="1800"/>
            </a:lvl1pPr>
            <a:lvl2pPr>
              <a:spcBef>
                <a:spcPts val="600"/>
              </a:spcBef>
              <a:defRPr sz="1600"/>
            </a:lvl2pPr>
            <a:lvl3pPr>
              <a:spcBef>
                <a:spcPts val="300"/>
              </a:spcBef>
              <a:defRPr sz="1400"/>
            </a:lvl3pPr>
            <a:lvl4pPr>
              <a:spcBef>
                <a:spcPts val="200"/>
              </a:spcBef>
              <a:defRPr sz="1200"/>
            </a:lvl4pPr>
            <a:lvl5pPr marL="1546225" indent="-174625">
              <a:spcBef>
                <a:spcPts val="150"/>
              </a:spcBef>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sldNum" sz="quarter" idx="10"/>
          </p:nvPr>
        </p:nvSpPr>
        <p:spPr bwMode="gray">
          <a:ln>
            <a:miter lim="800000"/>
            <a:headEnd/>
            <a:tailEnd/>
          </a:ln>
        </p:spPr>
        <p:txBody>
          <a:bodyPr anchor="ctr">
            <a:spAutoFit/>
          </a:bodyPr>
          <a:lstStyle>
            <a:lvl1pPr>
              <a:defRPr/>
            </a:lvl1pPr>
          </a:lstStyle>
          <a:p>
            <a:pPr>
              <a:defRPr/>
            </a:pPr>
            <a:fld id="{DFC18FB0-A7E1-E340-9ACF-FA7C32870AD0}" type="slidenum">
              <a:rPr lang="en-US"/>
              <a:pPr>
                <a:defRPr/>
              </a:pPr>
              <a:t>‹#›</a:t>
            </a:fld>
            <a:endParaRPr lang="en-US"/>
          </a:p>
        </p:txBody>
      </p:sp>
      <p:sp>
        <p:nvSpPr>
          <p:cNvPr id="7" name="Footer Placeholder 8"/>
          <p:cNvSpPr>
            <a:spLocks noGrp="1"/>
          </p:cNvSpPr>
          <p:nvPr>
            <p:ph type="ftr" sz="quarter" idx="3"/>
          </p:nvPr>
        </p:nvSpPr>
        <p:spPr>
          <a:xfrm>
            <a:off x="411163" y="5682342"/>
            <a:ext cx="8321675" cy="308883"/>
          </a:xfrm>
          <a:prstGeom prst="rect">
            <a:avLst/>
          </a:prstGeom>
        </p:spPr>
        <p:txBody>
          <a:bodyPr vert="horz" wrap="square" lIns="0" tIns="0" rIns="0" bIns="0" rtlCol="0" anchor="b" anchorCtr="0">
            <a:noAutofit/>
          </a:bodyPr>
          <a:lstStyle>
            <a:lvl1pPr algn="l">
              <a:defRPr sz="1000">
                <a:solidFill>
                  <a:schemeClr val="tx1">
                    <a:tint val="75000"/>
                  </a:schemeClr>
                </a:solidFill>
              </a:defRPr>
            </a:lvl1p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lain 4:3 Two Content w/ Subtitle Cool Palette">
    <p:spTree>
      <p:nvGrpSpPr>
        <p:cNvPr id="1" name=""/>
        <p:cNvGrpSpPr/>
        <p:nvPr/>
      </p:nvGrpSpPr>
      <p:grpSpPr>
        <a:xfrm>
          <a:off x="0" y="0"/>
          <a:ext cx="0" cy="0"/>
          <a:chOff x="0" y="0"/>
          <a:chExt cx="0" cy="0"/>
        </a:xfrm>
      </p:grpSpPr>
      <p:sp>
        <p:nvSpPr>
          <p:cNvPr id="2" name="Title 1"/>
          <p:cNvSpPr>
            <a:spLocks noGrp="1"/>
          </p:cNvSpPr>
          <p:nvPr>
            <p:ph type="title"/>
          </p:nvPr>
        </p:nvSpPr>
        <p:spPr>
          <a:xfrm>
            <a:off x="411161" y="252413"/>
            <a:ext cx="8323263" cy="803275"/>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11163" y="2041512"/>
            <a:ext cx="4083050" cy="3505214"/>
          </a:xfrm>
        </p:spPr>
        <p:txBody>
          <a:bodyPr/>
          <a:lstStyle>
            <a:lvl1pPr>
              <a:spcBef>
                <a:spcPts val="1200"/>
              </a:spcBef>
              <a:defRPr sz="1800"/>
            </a:lvl1pPr>
            <a:lvl2pPr>
              <a:spcBef>
                <a:spcPts val="600"/>
              </a:spcBef>
              <a:defRPr sz="1600"/>
            </a:lvl2pPr>
            <a:lvl3pPr>
              <a:spcBef>
                <a:spcPts val="300"/>
              </a:spcBef>
              <a:defRPr sz="1400"/>
            </a:lvl3pPr>
            <a:lvl4pPr>
              <a:spcBef>
                <a:spcPts val="200"/>
              </a:spcBef>
              <a:defRPr sz="1200"/>
            </a:lvl4pPr>
            <a:lvl5pPr marL="1546225" indent="-174625">
              <a:spcBef>
                <a:spcPts val="150"/>
              </a:spcBef>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31373" y="2041525"/>
            <a:ext cx="4103052" cy="3505200"/>
          </a:xfrm>
        </p:spPr>
        <p:txBody>
          <a:bodyPr/>
          <a:lstStyle>
            <a:lvl1pPr>
              <a:spcBef>
                <a:spcPts val="1200"/>
              </a:spcBef>
              <a:defRPr sz="1800"/>
            </a:lvl1pPr>
            <a:lvl2pPr>
              <a:spcBef>
                <a:spcPts val="600"/>
              </a:spcBef>
              <a:defRPr sz="1600"/>
            </a:lvl2pPr>
            <a:lvl3pPr>
              <a:spcBef>
                <a:spcPts val="300"/>
              </a:spcBef>
              <a:defRPr sz="1400"/>
            </a:lvl3pPr>
            <a:lvl4pPr>
              <a:spcBef>
                <a:spcPts val="200"/>
              </a:spcBef>
              <a:defRPr sz="1200"/>
            </a:lvl4pPr>
            <a:lvl5pPr marL="1546225" indent="-174625">
              <a:spcBef>
                <a:spcPts val="150"/>
              </a:spcBef>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2"/>
          <p:cNvSpPr>
            <a:spLocks noGrp="1"/>
          </p:cNvSpPr>
          <p:nvPr>
            <p:ph type="body" idx="13" hasCustomPrompt="1"/>
          </p:nvPr>
        </p:nvSpPr>
        <p:spPr>
          <a:xfrm>
            <a:off x="411163" y="1514475"/>
            <a:ext cx="4087368" cy="457200"/>
          </a:xfrm>
          <a:prstGeom prst="rect">
            <a:avLst/>
          </a:prstGeom>
        </p:spPr>
        <p:txBody>
          <a:bodyPr anchor="ctr">
            <a:noAutofit/>
          </a:bodyPr>
          <a:lstStyle>
            <a:lvl1pPr marL="0" indent="0" algn="ctr">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Subtitle</a:t>
            </a:r>
          </a:p>
        </p:txBody>
      </p:sp>
      <p:sp>
        <p:nvSpPr>
          <p:cNvPr id="9" name="Text Placeholder 4"/>
          <p:cNvSpPr>
            <a:spLocks noGrp="1"/>
          </p:cNvSpPr>
          <p:nvPr>
            <p:ph type="body" sz="quarter" idx="3" hasCustomPrompt="1"/>
          </p:nvPr>
        </p:nvSpPr>
        <p:spPr>
          <a:xfrm>
            <a:off x="4627055" y="1514475"/>
            <a:ext cx="4107370" cy="457200"/>
          </a:xfrm>
          <a:prstGeom prst="rect">
            <a:avLst/>
          </a:prstGeom>
        </p:spPr>
        <p:txBody>
          <a:bodyPr anchor="ctr">
            <a:noAutofit/>
          </a:bodyPr>
          <a:lstStyle>
            <a:lvl1pPr marL="0" indent="0" algn="ctr">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Subtitle</a:t>
            </a:r>
          </a:p>
        </p:txBody>
      </p:sp>
      <p:sp>
        <p:nvSpPr>
          <p:cNvPr id="11" name="Footer Placeholder 8"/>
          <p:cNvSpPr>
            <a:spLocks noGrp="1"/>
          </p:cNvSpPr>
          <p:nvPr>
            <p:ph type="ftr" sz="quarter" idx="14"/>
          </p:nvPr>
        </p:nvSpPr>
        <p:spPr>
          <a:xfrm>
            <a:off x="411163" y="5682342"/>
            <a:ext cx="8321675" cy="308883"/>
          </a:xfrm>
          <a:prstGeom prst="rect">
            <a:avLst/>
          </a:prstGeom>
        </p:spPr>
        <p:txBody>
          <a:bodyPr vert="horz" wrap="square" lIns="0" tIns="0" rIns="0" bIns="0" rtlCol="0" anchor="b" anchorCtr="0">
            <a:noAutofit/>
          </a:bodyPr>
          <a:lstStyle>
            <a:lvl1pPr algn="l">
              <a:defRPr sz="1000">
                <a:solidFill>
                  <a:schemeClr val="tx1">
                    <a:tint val="75000"/>
                  </a:schemeClr>
                </a:solidFill>
              </a:defRPr>
            </a:lvl1pPr>
          </a:lstStyle>
          <a:p>
            <a:endParaRPr lang="en-US" dirty="0"/>
          </a:p>
        </p:txBody>
      </p:sp>
      <p:sp>
        <p:nvSpPr>
          <p:cNvPr id="12" name="Rectangle 6"/>
          <p:cNvSpPr>
            <a:spLocks noGrp="1" noChangeArrowheads="1"/>
          </p:cNvSpPr>
          <p:nvPr>
            <p:ph type="sldNum" sz="quarter" idx="4"/>
          </p:nvPr>
        </p:nvSpPr>
        <p:spPr bwMode="white">
          <a:xfrm>
            <a:off x="8732838" y="6515191"/>
            <a:ext cx="353105" cy="200025"/>
          </a:xfrm>
          <a:prstGeom prst="rect">
            <a:avLst/>
          </a:prstGeom>
          <a:ln/>
        </p:spPr>
        <p:txBody>
          <a:bodyPr vert="horz" wrap="square" lIns="0" tIns="45720" rIns="0" bIns="45720" numCol="1" anchor="ctr" anchorCtr="0" compatLnSpc="1">
            <a:prstTxWarp prst="textNoShape">
              <a:avLst/>
            </a:prstTxWarp>
          </a:bodyPr>
          <a:lstStyle>
            <a:lvl1pPr algn="r" eaLnBrk="0" hangingPunct="0">
              <a:defRPr sz="800">
                <a:solidFill>
                  <a:schemeClr val="bg1"/>
                </a:solidFill>
              </a:defRPr>
            </a:lvl1pPr>
          </a:lstStyle>
          <a:p>
            <a:pPr>
              <a:defRPr/>
            </a:pPr>
            <a:fld id="{F1CAF1DC-A510-6D40-A2E5-DD76645D1D48}"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Plain 4:3 Title Only Cool Palette">
    <p:spTree>
      <p:nvGrpSpPr>
        <p:cNvPr id="1" name=""/>
        <p:cNvGrpSpPr/>
        <p:nvPr/>
      </p:nvGrpSpPr>
      <p:grpSpPr>
        <a:xfrm>
          <a:off x="0" y="0"/>
          <a:ext cx="0" cy="0"/>
          <a:chOff x="0" y="0"/>
          <a:chExt cx="0" cy="0"/>
        </a:xfrm>
      </p:grpSpPr>
      <p:sp>
        <p:nvSpPr>
          <p:cNvPr id="2" name="Title 1"/>
          <p:cNvSpPr>
            <a:spLocks noGrp="1"/>
          </p:cNvSpPr>
          <p:nvPr>
            <p:ph type="title"/>
          </p:nvPr>
        </p:nvSpPr>
        <p:spPr>
          <a:xfrm>
            <a:off x="411161" y="252413"/>
            <a:ext cx="8323263" cy="803275"/>
          </a:xfrm>
        </p:spPr>
        <p:txBody>
          <a:bodyPr/>
          <a:lstStyle/>
          <a:p>
            <a:r>
              <a:rPr lang="en-US" smtClean="0"/>
              <a:t>Click to edit Master title style</a:t>
            </a:r>
            <a:endParaRPr lang="en-US"/>
          </a:p>
        </p:txBody>
      </p:sp>
      <p:sp>
        <p:nvSpPr>
          <p:cNvPr id="3" name="Rectangle 2"/>
          <p:cNvSpPr>
            <a:spLocks noGrp="1" noChangeArrowheads="1"/>
          </p:cNvSpPr>
          <p:nvPr>
            <p:ph type="sldNum" sz="quarter" idx="10"/>
          </p:nvPr>
        </p:nvSpPr>
        <p:spPr bwMode="gray">
          <a:ln>
            <a:miter lim="800000"/>
            <a:headEnd/>
            <a:tailEnd/>
          </a:ln>
        </p:spPr>
        <p:txBody>
          <a:bodyPr anchor="ctr">
            <a:spAutoFit/>
          </a:bodyPr>
          <a:lstStyle>
            <a:lvl1pPr>
              <a:defRPr/>
            </a:lvl1pPr>
          </a:lstStyle>
          <a:p>
            <a:pPr>
              <a:defRPr/>
            </a:pPr>
            <a:fld id="{8CDB8069-8586-4D4A-8F77-41B4616D3479}" type="slidenum">
              <a:rPr lang="en-US"/>
              <a:pPr>
                <a:defRPr/>
              </a:pPr>
              <a:t>‹#›</a:t>
            </a:fld>
            <a:endParaRPr lang="en-US"/>
          </a:p>
        </p:txBody>
      </p:sp>
      <p:sp>
        <p:nvSpPr>
          <p:cNvPr id="4" name="Footer Placeholder 8"/>
          <p:cNvSpPr>
            <a:spLocks noGrp="1"/>
          </p:cNvSpPr>
          <p:nvPr>
            <p:ph type="ftr" sz="quarter" idx="3"/>
          </p:nvPr>
        </p:nvSpPr>
        <p:spPr>
          <a:xfrm>
            <a:off x="411163" y="5682342"/>
            <a:ext cx="8321675" cy="308883"/>
          </a:xfrm>
          <a:prstGeom prst="rect">
            <a:avLst/>
          </a:prstGeom>
        </p:spPr>
        <p:txBody>
          <a:bodyPr vert="horz" wrap="square" lIns="0" tIns="0" rIns="0" bIns="0" rtlCol="0" anchor="b" anchorCtr="0">
            <a:noAutofit/>
          </a:bodyPr>
          <a:lstStyle>
            <a:lvl1pPr algn="l">
              <a:defRPr sz="1000">
                <a:solidFill>
                  <a:schemeClr val="tx1">
                    <a:tint val="75000"/>
                  </a:schemeClr>
                </a:solidFill>
              </a:defRPr>
            </a:lvl1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Only" preserve="1">
  <p:cSld name="Plain 4:3 Title Only Blank Cool Palette">
    <p:spTree>
      <p:nvGrpSpPr>
        <p:cNvPr id="1" name=""/>
        <p:cNvGrpSpPr/>
        <p:nvPr/>
      </p:nvGrpSpPr>
      <p:grpSpPr>
        <a:xfrm>
          <a:off x="0" y="0"/>
          <a:ext cx="0" cy="0"/>
          <a:chOff x="0" y="0"/>
          <a:chExt cx="0" cy="0"/>
        </a:xfrm>
      </p:grpSpPr>
      <p:sp>
        <p:nvSpPr>
          <p:cNvPr id="2" name="Title 1"/>
          <p:cNvSpPr>
            <a:spLocks noGrp="1"/>
          </p:cNvSpPr>
          <p:nvPr>
            <p:ph type="title"/>
          </p:nvPr>
        </p:nvSpPr>
        <p:spPr>
          <a:xfrm>
            <a:off x="414338" y="252413"/>
            <a:ext cx="8320086" cy="803275"/>
          </a:xfrm>
        </p:spPr>
        <p:txBody>
          <a:bodyPr/>
          <a:lstStyle/>
          <a:p>
            <a:r>
              <a:rPr lang="en-US" smtClean="0"/>
              <a:t>Click to edit Master title style</a:t>
            </a:r>
            <a:endParaRPr lang="en-US"/>
          </a:p>
        </p:txBody>
      </p:sp>
      <p:sp>
        <p:nvSpPr>
          <p:cNvPr id="5" name="Rectangle 6"/>
          <p:cNvSpPr>
            <a:spLocks noGrp="1" noChangeArrowheads="1"/>
          </p:cNvSpPr>
          <p:nvPr>
            <p:ph type="sldNum" sz="quarter" idx="12"/>
          </p:nvPr>
        </p:nvSpPr>
        <p:spPr bwMode="auto">
          <a:ln/>
        </p:spPr>
        <p:txBody>
          <a:bodyPr/>
          <a:lstStyle>
            <a:lvl1pPr>
              <a:defRPr>
                <a:solidFill>
                  <a:schemeClr val="tx1"/>
                </a:solidFill>
              </a:defRPr>
            </a:lvl1pPr>
          </a:lstStyle>
          <a:p>
            <a:fld id="{223840C1-01F9-42FF-A931-5026FAE4CD95}" type="slidenum">
              <a:rPr lang="en-US" smtClean="0"/>
              <a:pPr/>
              <a:t>‹#›</a:t>
            </a:fld>
            <a:endParaRPr lang="en-US"/>
          </a:p>
        </p:txBody>
      </p:sp>
      <p:sp>
        <p:nvSpPr>
          <p:cNvPr id="7" name="Footer Placeholder 8"/>
          <p:cNvSpPr>
            <a:spLocks noGrp="1"/>
          </p:cNvSpPr>
          <p:nvPr>
            <p:ph type="ftr" sz="quarter" idx="3"/>
          </p:nvPr>
        </p:nvSpPr>
        <p:spPr>
          <a:xfrm>
            <a:off x="411163" y="6183992"/>
            <a:ext cx="8321675" cy="308883"/>
          </a:xfrm>
          <a:prstGeom prst="rect">
            <a:avLst/>
          </a:prstGeom>
        </p:spPr>
        <p:txBody>
          <a:bodyPr vert="horz" wrap="square" lIns="0" tIns="0" rIns="0" bIns="0" rtlCol="0" anchor="b" anchorCtr="0">
            <a:noAutofit/>
          </a:bodyPr>
          <a:lstStyle>
            <a:lvl1pPr algn="l">
              <a:defRPr sz="1000">
                <a:solidFill>
                  <a:schemeClr val="tx1">
                    <a:tint val="75000"/>
                  </a:schemeClr>
                </a:solidFill>
              </a:defRPr>
            </a:lvl1pPr>
          </a:lstStyle>
          <a:p>
            <a:endParaRPr lang="en-US" dirty="0"/>
          </a:p>
        </p:txBody>
      </p:sp>
      <p:cxnSp>
        <p:nvCxnSpPr>
          <p:cNvPr id="8" name="Straight Connector 14"/>
          <p:cNvCxnSpPr>
            <a:cxnSpLocks noChangeShapeType="1"/>
          </p:cNvCxnSpPr>
          <p:nvPr userDrawn="1"/>
        </p:nvCxnSpPr>
        <p:spPr bwMode="auto">
          <a:xfrm rot="5400000">
            <a:off x="8657430" y="6598444"/>
            <a:ext cx="127000" cy="1587"/>
          </a:xfrm>
          <a:prstGeom prst="line">
            <a:avLst/>
          </a:prstGeom>
          <a:noFill/>
          <a:ln w="9525">
            <a:solidFill>
              <a:schemeClr val="tx1"/>
            </a:solidFill>
            <a:round/>
            <a:headEnd/>
            <a:tailEnd/>
          </a:ln>
        </p:spPr>
      </p:cxnSp>
      <p:sp>
        <p:nvSpPr>
          <p:cNvPr id="10" name="TextBox 9"/>
          <p:cNvSpPr txBox="1"/>
          <p:nvPr userDrawn="1"/>
        </p:nvSpPr>
        <p:spPr bwMode="auto">
          <a:xfrm>
            <a:off x="5568186" y="6507481"/>
            <a:ext cx="3087705" cy="215444"/>
          </a:xfrm>
          <a:prstGeom prst="rect">
            <a:avLst/>
          </a:prstGeom>
          <a:noFill/>
        </p:spPr>
        <p:txBody>
          <a:bodyPr wrap="square" rtlCol="0" anchor="ctr" anchorCtr="0">
            <a:no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lang="en-US" sz="800" b="0" i="0" dirty="0" smtClean="0">
                <a:solidFill>
                  <a:schemeClr val="tx1"/>
                </a:solidFill>
              </a:rPr>
              <a:t>Janssen Research &amp; Development</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pic>
        <p:nvPicPr>
          <p:cNvPr id="12" name="Picture 11" descr="Janssen Plain Background LogoBanner.png"/>
          <p:cNvPicPr>
            <a:picLocks noChangeAspect="1"/>
          </p:cNvPicPr>
          <p:nvPr userDrawn="1"/>
        </p:nvPicPr>
        <p:blipFill>
          <a:blip r:embed="rId14" cstate="print"/>
          <a:stretch>
            <a:fillRect/>
          </a:stretch>
        </p:blipFill>
        <p:spPr>
          <a:xfrm>
            <a:off x="0" y="6103102"/>
            <a:ext cx="9144000" cy="754898"/>
          </a:xfrm>
          <a:prstGeom prst="rect">
            <a:avLst/>
          </a:prstGeom>
        </p:spPr>
      </p:pic>
      <p:sp>
        <p:nvSpPr>
          <p:cNvPr id="1026" name="Rectangle 3"/>
          <p:cNvSpPr>
            <a:spLocks noGrp="1" noChangeArrowheads="1"/>
          </p:cNvSpPr>
          <p:nvPr>
            <p:ph type="body" idx="1"/>
          </p:nvPr>
        </p:nvSpPr>
        <p:spPr bwMode="auto">
          <a:xfrm>
            <a:off x="411163" y="1523999"/>
            <a:ext cx="8321675" cy="4022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7" name="Rectangle 19"/>
          <p:cNvSpPr>
            <a:spLocks noGrp="1" noChangeArrowheads="1"/>
          </p:cNvSpPr>
          <p:nvPr>
            <p:ph type="title"/>
          </p:nvPr>
        </p:nvSpPr>
        <p:spPr bwMode="auto">
          <a:xfrm>
            <a:off x="411162" y="252413"/>
            <a:ext cx="8321675" cy="803275"/>
          </a:xfrm>
          <a:prstGeom prst="rect">
            <a:avLst/>
          </a:prstGeom>
          <a:noFill/>
          <a:ln w="9525">
            <a:noFill/>
            <a:miter lim="800000"/>
            <a:headEnd/>
            <a:tailEnd/>
          </a:ln>
        </p:spPr>
        <p:txBody>
          <a:bodyPr vert="horz" wrap="square" lIns="0" tIns="0" rIns="0" bIns="0" numCol="1" anchor="b" anchorCtr="0" compatLnSpc="1">
            <a:prstTxWarp prst="textNoShape">
              <a:avLst/>
            </a:prstTxWarp>
            <a:noAutofit/>
          </a:bodyPr>
          <a:lstStyle/>
          <a:p>
            <a:pPr lvl="0"/>
            <a:r>
              <a:rPr lang="en-US" dirty="0"/>
              <a:t>Click to edit Master title </a:t>
            </a:r>
            <a:r>
              <a:rPr lang="en-US" dirty="0" smtClean="0"/>
              <a:t>style</a:t>
            </a:r>
            <a:endParaRPr lang="en-US" dirty="0"/>
          </a:p>
        </p:txBody>
      </p:sp>
      <p:sp>
        <p:nvSpPr>
          <p:cNvPr id="15" name="Rectangle 6"/>
          <p:cNvSpPr>
            <a:spLocks noGrp="1" noChangeArrowheads="1"/>
          </p:cNvSpPr>
          <p:nvPr>
            <p:ph type="sldNum" sz="quarter" idx="4"/>
          </p:nvPr>
        </p:nvSpPr>
        <p:spPr bwMode="white">
          <a:xfrm>
            <a:off x="8732838" y="6515191"/>
            <a:ext cx="353105" cy="200025"/>
          </a:xfrm>
          <a:prstGeom prst="rect">
            <a:avLst/>
          </a:prstGeom>
          <a:ln/>
        </p:spPr>
        <p:txBody>
          <a:bodyPr vert="horz" wrap="square" lIns="0" tIns="45720" rIns="0" bIns="45720" numCol="1" anchor="ctr" anchorCtr="0" compatLnSpc="1">
            <a:prstTxWarp prst="textNoShape">
              <a:avLst/>
            </a:prstTxWarp>
          </a:bodyPr>
          <a:lstStyle>
            <a:lvl1pPr algn="r" eaLnBrk="0" hangingPunct="0">
              <a:defRPr sz="800">
                <a:solidFill>
                  <a:schemeClr val="bg1"/>
                </a:solidFill>
              </a:defRPr>
            </a:lvl1pPr>
          </a:lstStyle>
          <a:p>
            <a:pPr>
              <a:defRPr/>
            </a:pPr>
            <a:fld id="{F1CAF1DC-A510-6D40-A2E5-DD76645D1D48}" type="slidenum">
              <a:rPr lang="en-US" smtClean="0"/>
              <a:pPr>
                <a:defRPr/>
              </a:pPr>
              <a:t>‹#›</a:t>
            </a:fld>
            <a:endParaRPr lang="en-US" dirty="0"/>
          </a:p>
        </p:txBody>
      </p:sp>
      <p:cxnSp>
        <p:nvCxnSpPr>
          <p:cNvPr id="1030" name="Straight Connector 14"/>
          <p:cNvCxnSpPr>
            <a:cxnSpLocks noChangeShapeType="1"/>
          </p:cNvCxnSpPr>
          <p:nvPr userDrawn="1"/>
        </p:nvCxnSpPr>
        <p:spPr bwMode="white">
          <a:xfrm rot="5400000">
            <a:off x="8657430" y="6598444"/>
            <a:ext cx="127000" cy="1587"/>
          </a:xfrm>
          <a:prstGeom prst="line">
            <a:avLst/>
          </a:prstGeom>
          <a:noFill/>
          <a:ln w="9525">
            <a:solidFill>
              <a:srgbClr val="FFFFFF"/>
            </a:solidFill>
            <a:round/>
            <a:headEnd/>
            <a:tailEnd/>
          </a:ln>
        </p:spPr>
      </p:cxnSp>
      <p:sp>
        <p:nvSpPr>
          <p:cNvPr id="9" name="Footer Placeholder 8"/>
          <p:cNvSpPr>
            <a:spLocks noGrp="1"/>
          </p:cNvSpPr>
          <p:nvPr>
            <p:ph type="ftr" sz="quarter" idx="3"/>
          </p:nvPr>
        </p:nvSpPr>
        <p:spPr>
          <a:xfrm>
            <a:off x="411163" y="5682342"/>
            <a:ext cx="8321675" cy="308883"/>
          </a:xfrm>
          <a:prstGeom prst="rect">
            <a:avLst/>
          </a:prstGeom>
        </p:spPr>
        <p:txBody>
          <a:bodyPr vert="horz" wrap="square" lIns="0" tIns="0" rIns="0" bIns="0" rtlCol="0" anchor="b" anchorCtr="0">
            <a:noAutofit/>
          </a:bodyPr>
          <a:lstStyle>
            <a:lvl1pPr algn="l">
              <a:defRPr sz="1000">
                <a:solidFill>
                  <a:schemeClr val="tx1">
                    <a:tint val="75000"/>
                  </a:schemeClr>
                </a:solidFill>
              </a:defRPr>
            </a:lvl1pPr>
          </a:lstStyle>
          <a:p>
            <a:endParaRPr lang="en-US" dirty="0"/>
          </a:p>
        </p:txBody>
      </p:sp>
      <p:sp>
        <p:nvSpPr>
          <p:cNvPr id="10" name="TextBox 9"/>
          <p:cNvSpPr txBox="1"/>
          <p:nvPr userDrawn="1"/>
        </p:nvSpPr>
        <p:spPr bwMode="white">
          <a:xfrm>
            <a:off x="5568186" y="6507481"/>
            <a:ext cx="3087705" cy="215444"/>
          </a:xfrm>
          <a:prstGeom prst="rect">
            <a:avLst/>
          </a:prstGeom>
          <a:noFill/>
        </p:spPr>
        <p:txBody>
          <a:bodyPr wrap="square" rtlCol="0" anchor="ctr" anchorCtr="0">
            <a:no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lang="en-US" sz="800" b="0" i="0" dirty="0" smtClean="0">
                <a:solidFill>
                  <a:schemeClr val="bg1"/>
                </a:solidFill>
              </a:rPr>
              <a:t>Janssen Research &amp; Development</a:t>
            </a:r>
          </a:p>
        </p:txBody>
      </p:sp>
    </p:spTree>
  </p:cSld>
  <p:clrMap bg1="lt1" tx1="dk1" bg2="lt2" tx2="dk2" accent1="accent1" accent2="accent2" accent3="accent3" accent4="accent4" accent5="accent5" accent6="accent6" hlink="hlink" folHlink="folHlink"/>
  <p:sldLayoutIdLst>
    <p:sldLayoutId id="2147483837" r:id="rId1"/>
    <p:sldLayoutId id="2147483840" r:id="rId2"/>
    <p:sldLayoutId id="2147483846" r:id="rId3"/>
    <p:sldLayoutId id="2147483847" r:id="rId4"/>
    <p:sldLayoutId id="2147483839" r:id="rId5"/>
    <p:sldLayoutId id="2147483841" r:id="rId6"/>
    <p:sldLayoutId id="2147483848" r:id="rId7"/>
    <p:sldLayoutId id="2147483842" r:id="rId8"/>
    <p:sldLayoutId id="2147483850" r:id="rId9"/>
    <p:sldLayoutId id="2147483851" r:id="rId10"/>
    <p:sldLayoutId id="2147483873" r:id="rId11"/>
    <p:sldLayoutId id="2147483871" r:id="rId12"/>
  </p:sldLayoutIdLst>
  <p:hf hdr="0" ftr="0"/>
  <p:txStyles>
    <p:titleStyle>
      <a:lvl1pPr algn="l" rtl="0" eaLnBrk="0" fontAlgn="base" hangingPunct="0">
        <a:spcBef>
          <a:spcPct val="0"/>
        </a:spcBef>
        <a:spcAft>
          <a:spcPct val="0"/>
        </a:spcAft>
        <a:defRPr sz="2600">
          <a:solidFill>
            <a:schemeClr val="accent1"/>
          </a:solidFill>
          <a:latin typeface="+mj-lt"/>
          <a:ea typeface="ＭＳ Ｐゴシック" pitchFamily="42" charset="-128"/>
          <a:cs typeface="ＭＳ Ｐゴシック" pitchFamily="42" charset="-128"/>
        </a:defRPr>
      </a:lvl1pPr>
      <a:lvl2pPr algn="l" rtl="0" eaLnBrk="0" fontAlgn="base" hangingPunct="0">
        <a:spcBef>
          <a:spcPct val="0"/>
        </a:spcBef>
        <a:spcAft>
          <a:spcPct val="0"/>
        </a:spcAft>
        <a:defRPr sz="2600">
          <a:solidFill>
            <a:schemeClr val="accent1"/>
          </a:solidFill>
          <a:latin typeface="Verdana" charset="0"/>
          <a:ea typeface="ＭＳ Ｐゴシック" pitchFamily="42" charset="-128"/>
          <a:cs typeface="ＭＳ Ｐゴシック" pitchFamily="42" charset="-128"/>
        </a:defRPr>
      </a:lvl2pPr>
      <a:lvl3pPr algn="l" rtl="0" eaLnBrk="0" fontAlgn="base" hangingPunct="0">
        <a:spcBef>
          <a:spcPct val="0"/>
        </a:spcBef>
        <a:spcAft>
          <a:spcPct val="0"/>
        </a:spcAft>
        <a:defRPr sz="2600">
          <a:solidFill>
            <a:schemeClr val="accent1"/>
          </a:solidFill>
          <a:latin typeface="Verdana" charset="0"/>
          <a:ea typeface="ＭＳ Ｐゴシック" pitchFamily="42" charset="-128"/>
          <a:cs typeface="ＭＳ Ｐゴシック" pitchFamily="42" charset="-128"/>
        </a:defRPr>
      </a:lvl3pPr>
      <a:lvl4pPr algn="l" rtl="0" eaLnBrk="0" fontAlgn="base" hangingPunct="0">
        <a:spcBef>
          <a:spcPct val="0"/>
        </a:spcBef>
        <a:spcAft>
          <a:spcPct val="0"/>
        </a:spcAft>
        <a:defRPr sz="2600">
          <a:solidFill>
            <a:schemeClr val="accent1"/>
          </a:solidFill>
          <a:latin typeface="Verdana" charset="0"/>
          <a:ea typeface="ＭＳ Ｐゴシック" pitchFamily="42" charset="-128"/>
          <a:cs typeface="ＭＳ Ｐゴシック" pitchFamily="42" charset="-128"/>
        </a:defRPr>
      </a:lvl4pPr>
      <a:lvl5pPr algn="l" rtl="0" eaLnBrk="0" fontAlgn="base" hangingPunct="0">
        <a:spcBef>
          <a:spcPct val="0"/>
        </a:spcBef>
        <a:spcAft>
          <a:spcPct val="0"/>
        </a:spcAft>
        <a:defRPr sz="2600">
          <a:solidFill>
            <a:schemeClr val="accent1"/>
          </a:solidFill>
          <a:latin typeface="Verdana" charset="0"/>
          <a:ea typeface="ＭＳ Ｐゴシック" pitchFamily="42" charset="-128"/>
          <a:cs typeface="ＭＳ Ｐゴシック" pitchFamily="42" charset="-128"/>
        </a:defRPr>
      </a:lvl5pPr>
      <a:lvl6pPr marL="457200" algn="l" rtl="0" eaLnBrk="1" fontAlgn="base" hangingPunct="1">
        <a:spcBef>
          <a:spcPct val="0"/>
        </a:spcBef>
        <a:spcAft>
          <a:spcPct val="0"/>
        </a:spcAft>
        <a:defRPr sz="2600">
          <a:solidFill>
            <a:schemeClr val="folHlink"/>
          </a:solidFill>
          <a:latin typeface="Verdana" charset="0"/>
        </a:defRPr>
      </a:lvl6pPr>
      <a:lvl7pPr marL="914400" algn="l" rtl="0" eaLnBrk="1" fontAlgn="base" hangingPunct="1">
        <a:spcBef>
          <a:spcPct val="0"/>
        </a:spcBef>
        <a:spcAft>
          <a:spcPct val="0"/>
        </a:spcAft>
        <a:defRPr sz="2600">
          <a:solidFill>
            <a:schemeClr val="folHlink"/>
          </a:solidFill>
          <a:latin typeface="Verdana" charset="0"/>
        </a:defRPr>
      </a:lvl7pPr>
      <a:lvl8pPr marL="1371600" algn="l" rtl="0" eaLnBrk="1" fontAlgn="base" hangingPunct="1">
        <a:spcBef>
          <a:spcPct val="0"/>
        </a:spcBef>
        <a:spcAft>
          <a:spcPct val="0"/>
        </a:spcAft>
        <a:defRPr sz="2600">
          <a:solidFill>
            <a:schemeClr val="folHlink"/>
          </a:solidFill>
          <a:latin typeface="Verdana" charset="0"/>
        </a:defRPr>
      </a:lvl8pPr>
      <a:lvl9pPr marL="1828800" algn="l" rtl="0" eaLnBrk="1" fontAlgn="base" hangingPunct="1">
        <a:spcBef>
          <a:spcPct val="0"/>
        </a:spcBef>
        <a:spcAft>
          <a:spcPct val="0"/>
        </a:spcAft>
        <a:defRPr sz="2600">
          <a:solidFill>
            <a:schemeClr val="folHlink"/>
          </a:solidFill>
          <a:latin typeface="Verdana" charset="0"/>
        </a:defRPr>
      </a:lvl9pPr>
    </p:titleStyle>
    <p:bodyStyle>
      <a:lvl1pPr marL="230188" indent="-230188" algn="l" rtl="0" eaLnBrk="0" fontAlgn="base" hangingPunct="0">
        <a:spcBef>
          <a:spcPts val="1200"/>
        </a:spcBef>
        <a:spcAft>
          <a:spcPct val="0"/>
        </a:spcAft>
        <a:buClr>
          <a:schemeClr val="tx2"/>
        </a:buClr>
        <a:buChar char="•"/>
        <a:defRPr sz="2000">
          <a:solidFill>
            <a:schemeClr val="tx1"/>
          </a:solidFill>
          <a:latin typeface="+mn-lt"/>
          <a:ea typeface="ＭＳ Ｐゴシック" pitchFamily="42" charset="-128"/>
          <a:cs typeface="ＭＳ Ｐゴシック" pitchFamily="42" charset="-128"/>
        </a:defRPr>
      </a:lvl1pPr>
      <a:lvl2pPr marL="569913" indent="-227013" algn="l" rtl="0" eaLnBrk="0" fontAlgn="base" hangingPunct="0">
        <a:spcBef>
          <a:spcPts val="600"/>
        </a:spcBef>
        <a:spcAft>
          <a:spcPct val="0"/>
        </a:spcAft>
        <a:buClr>
          <a:schemeClr val="tx2"/>
        </a:buClr>
        <a:buChar char="–"/>
        <a:defRPr>
          <a:solidFill>
            <a:schemeClr val="tx1"/>
          </a:solidFill>
          <a:latin typeface="+mn-lt"/>
          <a:ea typeface="ＭＳ Ｐゴシック" pitchFamily="42" charset="-128"/>
        </a:defRPr>
      </a:lvl2pPr>
      <a:lvl3pPr marL="912813" indent="-227013" algn="l" rtl="0" eaLnBrk="0" fontAlgn="base" hangingPunct="0">
        <a:spcBef>
          <a:spcPts val="300"/>
        </a:spcBef>
        <a:spcAft>
          <a:spcPct val="0"/>
        </a:spcAft>
        <a:buClr>
          <a:schemeClr val="tx2"/>
        </a:buClr>
        <a:buChar char="•"/>
        <a:defRPr sz="1600">
          <a:solidFill>
            <a:schemeClr val="tx1"/>
          </a:solidFill>
          <a:latin typeface="+mn-lt"/>
          <a:ea typeface="ＭＳ Ｐゴシック" pitchFamily="42" charset="-128"/>
        </a:defRPr>
      </a:lvl3pPr>
      <a:lvl4pPr marL="1252538" indent="-220663" algn="l" rtl="0" eaLnBrk="0" fontAlgn="base" hangingPunct="0">
        <a:spcBef>
          <a:spcPts val="200"/>
        </a:spcBef>
        <a:spcAft>
          <a:spcPct val="0"/>
        </a:spcAft>
        <a:buClr>
          <a:schemeClr val="tx2"/>
        </a:buClr>
        <a:buChar char="–"/>
        <a:defRPr sz="1400">
          <a:solidFill>
            <a:schemeClr val="tx1"/>
          </a:solidFill>
          <a:latin typeface="+mn-lt"/>
          <a:ea typeface="ＭＳ Ｐゴシック" pitchFamily="42" charset="-128"/>
        </a:defRPr>
      </a:lvl4pPr>
      <a:lvl5pPr marL="1546225" indent="-174625" algn="l" rtl="0" eaLnBrk="0" fontAlgn="base" hangingPunct="0">
        <a:spcBef>
          <a:spcPts val="150"/>
        </a:spcBef>
        <a:spcAft>
          <a:spcPct val="0"/>
        </a:spcAft>
        <a:buClr>
          <a:schemeClr val="tx2"/>
        </a:buClr>
        <a:buFont typeface="Arial" pitchFamily="34" charset="0"/>
        <a:buChar char="•"/>
        <a:defRPr sz="1200">
          <a:solidFill>
            <a:schemeClr val="tx1"/>
          </a:solidFill>
          <a:latin typeface="+mn-lt"/>
          <a:ea typeface="ＭＳ Ｐゴシック" pitchFamily="42" charset="-128"/>
        </a:defRPr>
      </a:lvl5pPr>
      <a:lvl6pPr marL="2060575" indent="-230188" algn="l" rtl="0" eaLnBrk="1" fontAlgn="base" hangingPunct="1">
        <a:spcBef>
          <a:spcPct val="25000"/>
        </a:spcBef>
        <a:spcAft>
          <a:spcPct val="0"/>
        </a:spcAft>
        <a:buClr>
          <a:schemeClr val="folHlink"/>
        </a:buClr>
        <a:buChar char="»"/>
        <a:defRPr sz="1200">
          <a:solidFill>
            <a:schemeClr val="tx1"/>
          </a:solidFill>
          <a:latin typeface="+mn-lt"/>
        </a:defRPr>
      </a:lvl6pPr>
      <a:lvl7pPr marL="2517775" indent="-230188" algn="l" rtl="0" eaLnBrk="1" fontAlgn="base" hangingPunct="1">
        <a:spcBef>
          <a:spcPct val="25000"/>
        </a:spcBef>
        <a:spcAft>
          <a:spcPct val="0"/>
        </a:spcAft>
        <a:buClr>
          <a:schemeClr val="folHlink"/>
        </a:buClr>
        <a:buChar char="»"/>
        <a:defRPr sz="1200">
          <a:solidFill>
            <a:schemeClr val="tx1"/>
          </a:solidFill>
          <a:latin typeface="+mn-lt"/>
        </a:defRPr>
      </a:lvl7pPr>
      <a:lvl8pPr marL="2974975" indent="-230188" algn="l" rtl="0" eaLnBrk="1" fontAlgn="base" hangingPunct="1">
        <a:spcBef>
          <a:spcPct val="25000"/>
        </a:spcBef>
        <a:spcAft>
          <a:spcPct val="0"/>
        </a:spcAft>
        <a:buClr>
          <a:schemeClr val="folHlink"/>
        </a:buClr>
        <a:buChar char="»"/>
        <a:defRPr sz="1200">
          <a:solidFill>
            <a:schemeClr val="tx1"/>
          </a:solidFill>
          <a:latin typeface="+mn-lt"/>
        </a:defRPr>
      </a:lvl8pPr>
      <a:lvl9pPr marL="3432175" indent="-230188" algn="l" rtl="0" eaLnBrk="1" fontAlgn="base" hangingPunct="1">
        <a:spcBef>
          <a:spcPct val="25000"/>
        </a:spcBef>
        <a:spcAft>
          <a:spcPct val="0"/>
        </a:spcAft>
        <a:buClr>
          <a:schemeClr val="folHlink"/>
        </a:buClr>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2" name="Picture 11" descr="Janssen Plain Background LogoBanner.png"/>
          <p:cNvPicPr>
            <a:picLocks noChangeAspect="1"/>
          </p:cNvPicPr>
          <p:nvPr userDrawn="1"/>
        </p:nvPicPr>
        <p:blipFill>
          <a:blip r:embed="rId14" cstate="print"/>
          <a:stretch>
            <a:fillRect/>
          </a:stretch>
        </p:blipFill>
        <p:spPr>
          <a:xfrm>
            <a:off x="0" y="6103102"/>
            <a:ext cx="9144000" cy="754898"/>
          </a:xfrm>
          <a:prstGeom prst="rect">
            <a:avLst/>
          </a:prstGeom>
        </p:spPr>
      </p:pic>
      <p:sp>
        <p:nvSpPr>
          <p:cNvPr id="1026" name="Rectangle 3"/>
          <p:cNvSpPr>
            <a:spLocks noGrp="1" noChangeArrowheads="1"/>
          </p:cNvSpPr>
          <p:nvPr>
            <p:ph type="body" idx="1"/>
          </p:nvPr>
        </p:nvSpPr>
        <p:spPr bwMode="auto">
          <a:xfrm>
            <a:off x="411163" y="1523999"/>
            <a:ext cx="8321675" cy="4022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7" name="Rectangle 19"/>
          <p:cNvSpPr>
            <a:spLocks noGrp="1" noChangeArrowheads="1"/>
          </p:cNvSpPr>
          <p:nvPr>
            <p:ph type="title"/>
          </p:nvPr>
        </p:nvSpPr>
        <p:spPr bwMode="auto">
          <a:xfrm>
            <a:off x="411162" y="252413"/>
            <a:ext cx="8321675" cy="803275"/>
          </a:xfrm>
          <a:prstGeom prst="rect">
            <a:avLst/>
          </a:prstGeom>
          <a:noFill/>
          <a:ln w="9525">
            <a:noFill/>
            <a:miter lim="800000"/>
            <a:headEnd/>
            <a:tailEnd/>
          </a:ln>
        </p:spPr>
        <p:txBody>
          <a:bodyPr vert="horz" wrap="square" lIns="0" tIns="0" rIns="0" bIns="0" numCol="1" anchor="b" anchorCtr="0" compatLnSpc="1">
            <a:prstTxWarp prst="textNoShape">
              <a:avLst/>
            </a:prstTxWarp>
            <a:noAutofit/>
          </a:bodyPr>
          <a:lstStyle/>
          <a:p>
            <a:pPr lvl="0"/>
            <a:r>
              <a:rPr lang="en-US" dirty="0"/>
              <a:t>Click to edit Master title </a:t>
            </a:r>
            <a:r>
              <a:rPr lang="en-US" dirty="0" smtClean="0"/>
              <a:t>style</a:t>
            </a:r>
            <a:endParaRPr lang="en-US" dirty="0"/>
          </a:p>
        </p:txBody>
      </p:sp>
      <p:sp>
        <p:nvSpPr>
          <p:cNvPr id="15" name="Rectangle 6"/>
          <p:cNvSpPr>
            <a:spLocks noGrp="1" noChangeArrowheads="1"/>
          </p:cNvSpPr>
          <p:nvPr>
            <p:ph type="sldNum" sz="quarter" idx="4"/>
          </p:nvPr>
        </p:nvSpPr>
        <p:spPr bwMode="white">
          <a:xfrm>
            <a:off x="8732838" y="6515191"/>
            <a:ext cx="353105" cy="200025"/>
          </a:xfrm>
          <a:prstGeom prst="rect">
            <a:avLst/>
          </a:prstGeom>
          <a:ln/>
        </p:spPr>
        <p:txBody>
          <a:bodyPr vert="horz" wrap="square" lIns="0" tIns="45720" rIns="0" bIns="45720" numCol="1" anchor="ctr" anchorCtr="0" compatLnSpc="1">
            <a:prstTxWarp prst="textNoShape">
              <a:avLst/>
            </a:prstTxWarp>
          </a:bodyPr>
          <a:lstStyle>
            <a:lvl1pPr algn="r" eaLnBrk="0" hangingPunct="0">
              <a:defRPr sz="800">
                <a:solidFill>
                  <a:schemeClr val="bg1"/>
                </a:solidFill>
              </a:defRPr>
            </a:lvl1pPr>
          </a:lstStyle>
          <a:p>
            <a:pPr>
              <a:defRPr/>
            </a:pPr>
            <a:fld id="{F1CAF1DC-A510-6D40-A2E5-DD76645D1D48}" type="slidenum">
              <a:rPr lang="en-US" smtClean="0"/>
              <a:pPr>
                <a:defRPr/>
              </a:pPr>
              <a:t>‹#›</a:t>
            </a:fld>
            <a:endParaRPr lang="en-US"/>
          </a:p>
        </p:txBody>
      </p:sp>
      <p:cxnSp>
        <p:nvCxnSpPr>
          <p:cNvPr id="1030" name="Straight Connector 14"/>
          <p:cNvCxnSpPr>
            <a:cxnSpLocks noChangeShapeType="1"/>
          </p:cNvCxnSpPr>
          <p:nvPr userDrawn="1"/>
        </p:nvCxnSpPr>
        <p:spPr bwMode="white">
          <a:xfrm rot="5400000">
            <a:off x="8657430" y="6598444"/>
            <a:ext cx="127000" cy="1587"/>
          </a:xfrm>
          <a:prstGeom prst="line">
            <a:avLst/>
          </a:prstGeom>
          <a:noFill/>
          <a:ln w="9525">
            <a:solidFill>
              <a:srgbClr val="FFFFFF"/>
            </a:solidFill>
            <a:round/>
            <a:headEnd/>
            <a:tailEnd/>
          </a:ln>
        </p:spPr>
      </p:cxnSp>
      <p:sp>
        <p:nvSpPr>
          <p:cNvPr id="9" name="Footer Placeholder 8"/>
          <p:cNvSpPr>
            <a:spLocks noGrp="1"/>
          </p:cNvSpPr>
          <p:nvPr>
            <p:ph type="ftr" sz="quarter" idx="3"/>
          </p:nvPr>
        </p:nvSpPr>
        <p:spPr>
          <a:xfrm>
            <a:off x="411163" y="5682342"/>
            <a:ext cx="8321675" cy="308883"/>
          </a:xfrm>
          <a:prstGeom prst="rect">
            <a:avLst/>
          </a:prstGeom>
        </p:spPr>
        <p:txBody>
          <a:bodyPr vert="horz" wrap="square" lIns="0" tIns="0" rIns="0" bIns="0" rtlCol="0" anchor="b" anchorCtr="0">
            <a:noAutofit/>
          </a:bodyPr>
          <a:lstStyle>
            <a:lvl1pPr algn="l">
              <a:defRPr sz="1000">
                <a:solidFill>
                  <a:schemeClr val="tx1">
                    <a:tint val="75000"/>
                  </a:schemeClr>
                </a:solidFill>
              </a:defRPr>
            </a:lvl1pPr>
          </a:lstStyle>
          <a:p>
            <a:endParaRPr lang="en-US" dirty="0"/>
          </a:p>
        </p:txBody>
      </p:sp>
      <p:sp>
        <p:nvSpPr>
          <p:cNvPr id="11" name="TextBox 10"/>
          <p:cNvSpPr txBox="1"/>
          <p:nvPr userDrawn="1"/>
        </p:nvSpPr>
        <p:spPr bwMode="white">
          <a:xfrm>
            <a:off x="5568186" y="6507481"/>
            <a:ext cx="3087705" cy="215444"/>
          </a:xfrm>
          <a:prstGeom prst="rect">
            <a:avLst/>
          </a:prstGeom>
          <a:noFill/>
        </p:spPr>
        <p:txBody>
          <a:bodyPr wrap="square" rtlCol="0" anchor="ctr" anchorCtr="0">
            <a:no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lang="en-US" sz="800" b="0" i="0" dirty="0" smtClean="0">
                <a:solidFill>
                  <a:schemeClr val="bg1"/>
                </a:solidFill>
              </a:rPr>
              <a:t>Janssen Research &amp; Development</a:t>
            </a:r>
          </a:p>
        </p:txBody>
      </p:sp>
    </p:spTree>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4" r:id="rId11"/>
    <p:sldLayoutId id="2147483872" r:id="rId12"/>
  </p:sldLayoutIdLst>
  <p:hf hdr="0" ftr="0"/>
  <p:txStyles>
    <p:titleStyle>
      <a:lvl1pPr algn="l" rtl="0" eaLnBrk="0" fontAlgn="base" hangingPunct="0">
        <a:spcBef>
          <a:spcPct val="0"/>
        </a:spcBef>
        <a:spcAft>
          <a:spcPct val="0"/>
        </a:spcAft>
        <a:defRPr sz="2600">
          <a:solidFill>
            <a:srgbClr val="09357A"/>
          </a:solidFill>
          <a:latin typeface="+mj-lt"/>
          <a:ea typeface="ＭＳ Ｐゴシック" pitchFamily="42" charset="-128"/>
          <a:cs typeface="ＭＳ Ｐゴシック" pitchFamily="42" charset="-128"/>
        </a:defRPr>
      </a:lvl1pPr>
      <a:lvl2pPr algn="l" rtl="0" eaLnBrk="0" fontAlgn="base" hangingPunct="0">
        <a:spcBef>
          <a:spcPct val="0"/>
        </a:spcBef>
        <a:spcAft>
          <a:spcPct val="0"/>
        </a:spcAft>
        <a:defRPr sz="2600">
          <a:solidFill>
            <a:schemeClr val="accent1"/>
          </a:solidFill>
          <a:latin typeface="Verdana" charset="0"/>
          <a:ea typeface="ＭＳ Ｐゴシック" pitchFamily="42" charset="-128"/>
          <a:cs typeface="ＭＳ Ｐゴシック" pitchFamily="42" charset="-128"/>
        </a:defRPr>
      </a:lvl2pPr>
      <a:lvl3pPr algn="l" rtl="0" eaLnBrk="0" fontAlgn="base" hangingPunct="0">
        <a:spcBef>
          <a:spcPct val="0"/>
        </a:spcBef>
        <a:spcAft>
          <a:spcPct val="0"/>
        </a:spcAft>
        <a:defRPr sz="2600">
          <a:solidFill>
            <a:schemeClr val="accent1"/>
          </a:solidFill>
          <a:latin typeface="Verdana" charset="0"/>
          <a:ea typeface="ＭＳ Ｐゴシック" pitchFamily="42" charset="-128"/>
          <a:cs typeface="ＭＳ Ｐゴシック" pitchFamily="42" charset="-128"/>
        </a:defRPr>
      </a:lvl3pPr>
      <a:lvl4pPr algn="l" rtl="0" eaLnBrk="0" fontAlgn="base" hangingPunct="0">
        <a:spcBef>
          <a:spcPct val="0"/>
        </a:spcBef>
        <a:spcAft>
          <a:spcPct val="0"/>
        </a:spcAft>
        <a:defRPr sz="2600">
          <a:solidFill>
            <a:schemeClr val="accent1"/>
          </a:solidFill>
          <a:latin typeface="Verdana" charset="0"/>
          <a:ea typeface="ＭＳ Ｐゴシック" pitchFamily="42" charset="-128"/>
          <a:cs typeface="ＭＳ Ｐゴシック" pitchFamily="42" charset="-128"/>
        </a:defRPr>
      </a:lvl4pPr>
      <a:lvl5pPr algn="l" rtl="0" eaLnBrk="0" fontAlgn="base" hangingPunct="0">
        <a:spcBef>
          <a:spcPct val="0"/>
        </a:spcBef>
        <a:spcAft>
          <a:spcPct val="0"/>
        </a:spcAft>
        <a:defRPr sz="2600">
          <a:solidFill>
            <a:schemeClr val="accent1"/>
          </a:solidFill>
          <a:latin typeface="Verdana" charset="0"/>
          <a:ea typeface="ＭＳ Ｐゴシック" pitchFamily="42" charset="-128"/>
          <a:cs typeface="ＭＳ Ｐゴシック" pitchFamily="42" charset="-128"/>
        </a:defRPr>
      </a:lvl5pPr>
      <a:lvl6pPr marL="457200" algn="l" rtl="0" eaLnBrk="1" fontAlgn="base" hangingPunct="1">
        <a:spcBef>
          <a:spcPct val="0"/>
        </a:spcBef>
        <a:spcAft>
          <a:spcPct val="0"/>
        </a:spcAft>
        <a:defRPr sz="2600">
          <a:solidFill>
            <a:schemeClr val="folHlink"/>
          </a:solidFill>
          <a:latin typeface="Verdana" charset="0"/>
        </a:defRPr>
      </a:lvl6pPr>
      <a:lvl7pPr marL="914400" algn="l" rtl="0" eaLnBrk="1" fontAlgn="base" hangingPunct="1">
        <a:spcBef>
          <a:spcPct val="0"/>
        </a:spcBef>
        <a:spcAft>
          <a:spcPct val="0"/>
        </a:spcAft>
        <a:defRPr sz="2600">
          <a:solidFill>
            <a:schemeClr val="folHlink"/>
          </a:solidFill>
          <a:latin typeface="Verdana" charset="0"/>
        </a:defRPr>
      </a:lvl7pPr>
      <a:lvl8pPr marL="1371600" algn="l" rtl="0" eaLnBrk="1" fontAlgn="base" hangingPunct="1">
        <a:spcBef>
          <a:spcPct val="0"/>
        </a:spcBef>
        <a:spcAft>
          <a:spcPct val="0"/>
        </a:spcAft>
        <a:defRPr sz="2600">
          <a:solidFill>
            <a:schemeClr val="folHlink"/>
          </a:solidFill>
          <a:latin typeface="Verdana" charset="0"/>
        </a:defRPr>
      </a:lvl8pPr>
      <a:lvl9pPr marL="1828800" algn="l" rtl="0" eaLnBrk="1" fontAlgn="base" hangingPunct="1">
        <a:spcBef>
          <a:spcPct val="0"/>
        </a:spcBef>
        <a:spcAft>
          <a:spcPct val="0"/>
        </a:spcAft>
        <a:defRPr sz="2600">
          <a:solidFill>
            <a:schemeClr val="folHlink"/>
          </a:solidFill>
          <a:latin typeface="Verdana" charset="0"/>
        </a:defRPr>
      </a:lvl9pPr>
    </p:titleStyle>
    <p:bodyStyle>
      <a:lvl1pPr marL="230188" indent="-230188" algn="l" rtl="0" eaLnBrk="0" fontAlgn="base" hangingPunct="0">
        <a:spcBef>
          <a:spcPts val="1200"/>
        </a:spcBef>
        <a:spcAft>
          <a:spcPct val="0"/>
        </a:spcAft>
        <a:buClr>
          <a:schemeClr val="tx2"/>
        </a:buClr>
        <a:buChar char="•"/>
        <a:defRPr sz="2000">
          <a:solidFill>
            <a:schemeClr val="tx1"/>
          </a:solidFill>
          <a:latin typeface="+mn-lt"/>
          <a:ea typeface="ＭＳ Ｐゴシック" pitchFamily="42" charset="-128"/>
          <a:cs typeface="ＭＳ Ｐゴシック" pitchFamily="42" charset="-128"/>
        </a:defRPr>
      </a:lvl1pPr>
      <a:lvl2pPr marL="569913" indent="-227013" algn="l" rtl="0" eaLnBrk="0" fontAlgn="base" hangingPunct="0">
        <a:spcBef>
          <a:spcPts val="600"/>
        </a:spcBef>
        <a:spcAft>
          <a:spcPct val="0"/>
        </a:spcAft>
        <a:buClr>
          <a:schemeClr val="tx2"/>
        </a:buClr>
        <a:buChar char="–"/>
        <a:defRPr>
          <a:solidFill>
            <a:schemeClr val="tx1"/>
          </a:solidFill>
          <a:latin typeface="+mn-lt"/>
          <a:ea typeface="ＭＳ Ｐゴシック" pitchFamily="42" charset="-128"/>
        </a:defRPr>
      </a:lvl2pPr>
      <a:lvl3pPr marL="912813" indent="-227013" algn="l" rtl="0" eaLnBrk="0" fontAlgn="base" hangingPunct="0">
        <a:spcBef>
          <a:spcPts val="300"/>
        </a:spcBef>
        <a:spcAft>
          <a:spcPct val="0"/>
        </a:spcAft>
        <a:buClr>
          <a:schemeClr val="tx2"/>
        </a:buClr>
        <a:buChar char="•"/>
        <a:defRPr sz="1600">
          <a:solidFill>
            <a:schemeClr val="tx1"/>
          </a:solidFill>
          <a:latin typeface="+mn-lt"/>
          <a:ea typeface="ＭＳ Ｐゴシック" pitchFamily="42" charset="-128"/>
        </a:defRPr>
      </a:lvl3pPr>
      <a:lvl4pPr marL="1252538" indent="-220663" algn="l" rtl="0" eaLnBrk="0" fontAlgn="base" hangingPunct="0">
        <a:spcBef>
          <a:spcPts val="200"/>
        </a:spcBef>
        <a:spcAft>
          <a:spcPct val="0"/>
        </a:spcAft>
        <a:buClr>
          <a:schemeClr val="tx2"/>
        </a:buClr>
        <a:buChar char="–"/>
        <a:defRPr sz="1400">
          <a:solidFill>
            <a:schemeClr val="tx1"/>
          </a:solidFill>
          <a:latin typeface="+mn-lt"/>
          <a:ea typeface="ＭＳ Ｐゴシック" pitchFamily="42" charset="-128"/>
        </a:defRPr>
      </a:lvl4pPr>
      <a:lvl5pPr marL="1546225" indent="-174625" algn="l" rtl="0" eaLnBrk="0" fontAlgn="base" hangingPunct="0">
        <a:spcBef>
          <a:spcPts val="150"/>
        </a:spcBef>
        <a:spcAft>
          <a:spcPct val="0"/>
        </a:spcAft>
        <a:buClr>
          <a:schemeClr val="tx2"/>
        </a:buClr>
        <a:buFont typeface="Arial" pitchFamily="34" charset="0"/>
        <a:buChar char="•"/>
        <a:defRPr sz="1200">
          <a:solidFill>
            <a:schemeClr val="tx1"/>
          </a:solidFill>
          <a:latin typeface="+mn-lt"/>
          <a:ea typeface="ＭＳ Ｐゴシック" pitchFamily="42" charset="-128"/>
        </a:defRPr>
      </a:lvl5pPr>
      <a:lvl6pPr marL="2060575" indent="-230188" algn="l" rtl="0" eaLnBrk="1" fontAlgn="base" hangingPunct="1">
        <a:spcBef>
          <a:spcPct val="25000"/>
        </a:spcBef>
        <a:spcAft>
          <a:spcPct val="0"/>
        </a:spcAft>
        <a:buClr>
          <a:schemeClr val="folHlink"/>
        </a:buClr>
        <a:buChar char="»"/>
        <a:defRPr sz="1200">
          <a:solidFill>
            <a:schemeClr val="tx1"/>
          </a:solidFill>
          <a:latin typeface="+mn-lt"/>
        </a:defRPr>
      </a:lvl6pPr>
      <a:lvl7pPr marL="2517775" indent="-230188" algn="l" rtl="0" eaLnBrk="1" fontAlgn="base" hangingPunct="1">
        <a:spcBef>
          <a:spcPct val="25000"/>
        </a:spcBef>
        <a:spcAft>
          <a:spcPct val="0"/>
        </a:spcAft>
        <a:buClr>
          <a:schemeClr val="folHlink"/>
        </a:buClr>
        <a:buChar char="»"/>
        <a:defRPr sz="1200">
          <a:solidFill>
            <a:schemeClr val="tx1"/>
          </a:solidFill>
          <a:latin typeface="+mn-lt"/>
        </a:defRPr>
      </a:lvl7pPr>
      <a:lvl8pPr marL="2974975" indent="-230188" algn="l" rtl="0" eaLnBrk="1" fontAlgn="base" hangingPunct="1">
        <a:spcBef>
          <a:spcPct val="25000"/>
        </a:spcBef>
        <a:spcAft>
          <a:spcPct val="0"/>
        </a:spcAft>
        <a:buClr>
          <a:schemeClr val="folHlink"/>
        </a:buClr>
        <a:buChar char="»"/>
        <a:defRPr sz="1200">
          <a:solidFill>
            <a:schemeClr val="tx1"/>
          </a:solidFill>
          <a:latin typeface="+mn-lt"/>
        </a:defRPr>
      </a:lvl8pPr>
      <a:lvl9pPr marL="3432175" indent="-230188" algn="l" rtl="0" eaLnBrk="1" fontAlgn="base" hangingPunct="1">
        <a:spcBef>
          <a:spcPct val="25000"/>
        </a:spcBef>
        <a:spcAft>
          <a:spcPct val="0"/>
        </a:spcAft>
        <a:buClr>
          <a:schemeClr val="folHlink"/>
        </a:buClr>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r>
              <a:rPr lang="en-US" dirty="0" smtClean="0"/>
              <a:t>Recommendations on integrated safety summaries from Phase 1 studies</a:t>
            </a:r>
          </a:p>
        </p:txBody>
      </p:sp>
      <p:sp>
        <p:nvSpPr>
          <p:cNvPr id="16387" name="Subtitle 2"/>
          <p:cNvSpPr>
            <a:spLocks noGrp="1"/>
          </p:cNvSpPr>
          <p:nvPr>
            <p:ph type="subTitle" idx="1"/>
          </p:nvPr>
        </p:nvSpPr>
        <p:spPr/>
        <p:txBody>
          <a:bodyPr/>
          <a:lstStyle/>
          <a:p>
            <a:r>
              <a:rPr lang="en-US" dirty="0" smtClean="0"/>
              <a:t>Janssen Research &amp; Development</a:t>
            </a:r>
          </a:p>
        </p:txBody>
      </p:sp>
      <p:sp>
        <p:nvSpPr>
          <p:cNvPr id="16389" name="Date Placeholder 4"/>
          <p:cNvSpPr>
            <a:spLocks noGrp="1"/>
          </p:cNvSpPr>
          <p:nvPr>
            <p:ph type="dt" sz="quarter" idx="11"/>
          </p:nvPr>
        </p:nvSpPr>
        <p:spPr/>
        <p:txBody>
          <a:bodyPr/>
          <a:lstStyle/>
          <a:p>
            <a:r>
              <a:rPr lang="en-US" dirty="0" smtClean="0"/>
              <a:t>May 21, 2013</a:t>
            </a:r>
          </a:p>
        </p:txBody>
      </p:sp>
      <p:sp>
        <p:nvSpPr>
          <p:cNvPr id="8" name="Text Placeholder 7"/>
          <p:cNvSpPr>
            <a:spLocks noGrp="1"/>
          </p:cNvSpPr>
          <p:nvPr>
            <p:ph type="body" sz="quarter" idx="10"/>
          </p:nvPr>
        </p:nvSpPr>
        <p:spPr/>
        <p:txBody>
          <a:bodyPr/>
          <a:lstStyle/>
          <a:p>
            <a:r>
              <a:rPr lang="en-US" dirty="0" smtClean="0"/>
              <a:t>Sveta Weiner, MS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effect studies</a:t>
            </a:r>
            <a:endParaRPr lang="en-US" dirty="0"/>
          </a:p>
        </p:txBody>
      </p:sp>
      <p:sp>
        <p:nvSpPr>
          <p:cNvPr id="3" name="Content Placeholder 2"/>
          <p:cNvSpPr>
            <a:spLocks noGrp="1"/>
          </p:cNvSpPr>
          <p:nvPr>
            <p:ph idx="1"/>
          </p:nvPr>
        </p:nvSpPr>
        <p:spPr>
          <a:xfrm>
            <a:off x="411163" y="1371601"/>
            <a:ext cx="8321675" cy="4175124"/>
          </a:xfrm>
        </p:spPr>
        <p:txBody>
          <a:bodyPr/>
          <a:lstStyle/>
          <a:p>
            <a:r>
              <a:rPr lang="en-US" sz="1600" dirty="0" smtClean="0"/>
              <a:t>A short trial designed to investigate any differences in absorption, distribution, metabolism, excretion (ADME) of the drug by the body, caused by eating before the drug is given. </a:t>
            </a:r>
            <a:endParaRPr lang="en-US" sz="1600" dirty="0" smtClean="0"/>
          </a:p>
          <a:p>
            <a:pPr>
              <a:buNone/>
            </a:pPr>
            <a:endParaRPr lang="en-US" sz="1600" dirty="0" smtClean="0"/>
          </a:p>
          <a:p>
            <a:r>
              <a:rPr lang="en-US" sz="1600" dirty="0" smtClean="0"/>
              <a:t>Usually run as a crossover </a:t>
            </a:r>
            <a:r>
              <a:rPr lang="en-US" sz="1600" dirty="0" smtClean="0"/>
              <a:t>study, </a:t>
            </a:r>
            <a:r>
              <a:rPr lang="en-US" sz="1600" dirty="0" smtClean="0"/>
              <a:t>with volunteers being given two identical doses of the drug while fasted, and after being fed</a:t>
            </a:r>
            <a:r>
              <a:rPr lang="en-US" sz="1600" dirty="0" smtClean="0"/>
              <a:t>.</a:t>
            </a:r>
            <a:endParaRPr lang="en-US" sz="1600" dirty="0" smtClean="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Drug-Drug Interaction Studies</a:t>
            </a:r>
            <a:endParaRPr lang="en-US" dirty="0"/>
          </a:p>
        </p:txBody>
      </p:sp>
      <p:sp>
        <p:nvSpPr>
          <p:cNvPr id="3" name="Content Placeholder 2"/>
          <p:cNvSpPr>
            <a:spLocks noGrp="1"/>
          </p:cNvSpPr>
          <p:nvPr>
            <p:ph idx="1"/>
          </p:nvPr>
        </p:nvSpPr>
        <p:spPr>
          <a:xfrm>
            <a:off x="340243" y="1275907"/>
            <a:ext cx="8392596" cy="4869712"/>
          </a:xfrm>
        </p:spPr>
        <p:txBody>
          <a:bodyPr/>
          <a:lstStyle/>
          <a:p>
            <a:r>
              <a:rPr lang="en-US" sz="1600" dirty="0" smtClean="0"/>
              <a:t>Modification of the effect of a drug when administered with another drug. </a:t>
            </a:r>
            <a:endParaRPr lang="en-US" sz="1600" dirty="0" smtClean="0"/>
          </a:p>
          <a:p>
            <a:pPr>
              <a:buNone/>
            </a:pPr>
            <a:endParaRPr lang="en-US" sz="1600" dirty="0" smtClean="0"/>
          </a:p>
          <a:p>
            <a:r>
              <a:rPr lang="en-US" sz="1600" dirty="0" smtClean="0"/>
              <a:t>PK profile may be an increase or a decrease in the action of either substance, or it may be an adverse effect that is not normally associated with either drug</a:t>
            </a:r>
            <a:r>
              <a:rPr lang="en-US" sz="1600" dirty="0" smtClean="0"/>
              <a:t>.</a:t>
            </a:r>
          </a:p>
          <a:p>
            <a:pPr>
              <a:buNone/>
            </a:pPr>
            <a:endParaRPr lang="en-US" sz="1600" dirty="0" smtClean="0"/>
          </a:p>
          <a:p>
            <a:r>
              <a:rPr lang="en-US" sz="1600" dirty="0" smtClean="0"/>
              <a:t>The particular interaction may be the result </a:t>
            </a:r>
            <a:r>
              <a:rPr lang="en-US" sz="1600" dirty="0" smtClean="0"/>
              <a:t>of</a:t>
            </a:r>
            <a:r>
              <a:rPr lang="en-US" sz="1600" dirty="0" smtClean="0"/>
              <a:t> </a:t>
            </a:r>
            <a:r>
              <a:rPr lang="en-US" sz="1600" dirty="0" smtClean="0"/>
              <a:t>chemical-physical </a:t>
            </a:r>
            <a:r>
              <a:rPr lang="en-US" sz="1600" dirty="0" smtClean="0"/>
              <a:t>incompatibility of the two </a:t>
            </a:r>
            <a:r>
              <a:rPr lang="en-US" sz="1600" dirty="0" smtClean="0"/>
              <a:t>drugs, change </a:t>
            </a:r>
            <a:r>
              <a:rPr lang="en-US" sz="1600" dirty="0" smtClean="0"/>
              <a:t>in the rate of absorption or the quantity  absorbed in the </a:t>
            </a:r>
            <a:r>
              <a:rPr lang="en-US" sz="1600" dirty="0" smtClean="0"/>
              <a:t>body, the </a:t>
            </a:r>
            <a:r>
              <a:rPr lang="en-US" sz="1600" dirty="0" smtClean="0"/>
              <a:t>binding ability of either </a:t>
            </a:r>
            <a:r>
              <a:rPr lang="en-US" sz="1600" dirty="0" smtClean="0"/>
              <a:t>drug, an </a:t>
            </a:r>
            <a:r>
              <a:rPr lang="en-US" sz="1600" dirty="0" smtClean="0"/>
              <a:t>alteration in the ability of receptor sites and cell  membranes to bind either drug</a:t>
            </a:r>
          </a:p>
          <a:p>
            <a:pPr>
              <a:buNone/>
            </a:pPr>
            <a:endParaRPr lang="en-US" sz="1600"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Bioavailability and Bioequivalence studies</a:t>
            </a:r>
            <a:endParaRPr lang="en-US" dirty="0"/>
          </a:p>
        </p:txBody>
      </p:sp>
      <p:sp>
        <p:nvSpPr>
          <p:cNvPr id="3" name="Content Placeholder 2"/>
          <p:cNvSpPr>
            <a:spLocks noGrp="1"/>
          </p:cNvSpPr>
          <p:nvPr>
            <p:ph idx="1"/>
          </p:nvPr>
        </p:nvSpPr>
        <p:spPr>
          <a:xfrm>
            <a:off x="411163" y="1297173"/>
            <a:ext cx="8321675" cy="4249552"/>
          </a:xfrm>
        </p:spPr>
        <p:txBody>
          <a:bodyPr/>
          <a:lstStyle/>
          <a:p>
            <a:r>
              <a:rPr lang="en-US" sz="1600" dirty="0" smtClean="0"/>
              <a:t>Bioavailability </a:t>
            </a:r>
            <a:r>
              <a:rPr lang="en-US" sz="1600" dirty="0" smtClean="0"/>
              <a:t>- amount of drug that is available to the circulatory system in its unchanged form, and the rate at which it is made available</a:t>
            </a:r>
          </a:p>
          <a:p>
            <a:pPr>
              <a:buNone/>
            </a:pPr>
            <a:endParaRPr lang="en-US" sz="1600" dirty="0" smtClean="0"/>
          </a:p>
          <a:p>
            <a:r>
              <a:rPr lang="en-US" sz="1600" dirty="0" smtClean="0"/>
              <a:t>Bioequivalence study – the blood-level profile of a drug arising from single administration of a single dose of formulation A is compared with that from a similar administration of formulation B</a:t>
            </a:r>
            <a:endParaRPr lang="en-US" sz="1600"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Dose Proportionality Study</a:t>
            </a:r>
            <a:endParaRPr lang="en-US" dirty="0"/>
          </a:p>
        </p:txBody>
      </p:sp>
      <p:sp>
        <p:nvSpPr>
          <p:cNvPr id="3" name="Content Placeholder 2"/>
          <p:cNvSpPr>
            <a:spLocks noGrp="1"/>
          </p:cNvSpPr>
          <p:nvPr>
            <p:ph idx="1"/>
          </p:nvPr>
        </p:nvSpPr>
        <p:spPr>
          <a:xfrm>
            <a:off x="520995" y="1148317"/>
            <a:ext cx="8211843" cy="5092996"/>
          </a:xfrm>
        </p:spPr>
        <p:txBody>
          <a:bodyPr/>
          <a:lstStyle/>
          <a:p>
            <a:r>
              <a:rPr lang="en-US" sz="1600" dirty="0" smtClean="0"/>
              <a:t>Dose proportionality occurs when increases in the administered dose are accompanied by proportional increases in a measure of exposure like AUC or </a:t>
            </a:r>
            <a:r>
              <a:rPr lang="en-US" sz="1600" dirty="0" err="1" smtClean="0"/>
              <a:t>C</a:t>
            </a:r>
            <a:r>
              <a:rPr lang="en-US" sz="1600" baseline="-25000" dirty="0" err="1" smtClean="0"/>
              <a:t>max</a:t>
            </a:r>
            <a:r>
              <a:rPr lang="en-US" sz="1600" dirty="0" smtClean="0"/>
              <a:t>. Thus an evaluation of dose proportionality usually includes exposure analysis of 3 or more doses to produce a graph similar to the one below:</a:t>
            </a:r>
          </a:p>
          <a:p>
            <a:pPr>
              <a:buNone/>
            </a:pPr>
            <a:r>
              <a:rPr lang="en-US" dirty="0" smtClean="0"/>
              <a:t>  </a:t>
            </a:r>
          </a:p>
          <a:p>
            <a:pPr>
              <a:buNone/>
            </a:pPr>
            <a:endParaRPr lang="en-US"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13</a:t>
            </a:fld>
            <a:endParaRPr lang="en-US"/>
          </a:p>
        </p:txBody>
      </p:sp>
      <p:pic>
        <p:nvPicPr>
          <p:cNvPr id="6" name="Picture 5" descr="doseproportional.png"/>
          <p:cNvPicPr>
            <a:picLocks noChangeAspect="1"/>
          </p:cNvPicPr>
          <p:nvPr/>
        </p:nvPicPr>
        <p:blipFill>
          <a:blip r:embed="rId2" cstate="print"/>
          <a:stretch>
            <a:fillRect/>
          </a:stretch>
        </p:blipFill>
        <p:spPr>
          <a:xfrm>
            <a:off x="1419697" y="2711302"/>
            <a:ext cx="4013541" cy="274864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population studies</a:t>
            </a:r>
            <a:endParaRPr lang="en-US" dirty="0"/>
          </a:p>
        </p:txBody>
      </p:sp>
      <p:sp>
        <p:nvSpPr>
          <p:cNvPr id="3" name="Content Placeholder 2"/>
          <p:cNvSpPr>
            <a:spLocks noGrp="1"/>
          </p:cNvSpPr>
          <p:nvPr>
            <p:ph idx="1"/>
          </p:nvPr>
        </p:nvSpPr>
        <p:spPr/>
        <p:txBody>
          <a:bodyPr/>
          <a:lstStyle/>
          <a:p>
            <a:r>
              <a:rPr lang="en-US" sz="1600" dirty="0" smtClean="0"/>
              <a:t>Hepatic impairment (inability of the liver to perform its normal synthetic and metabolic function as part of normal physiology</a:t>
            </a:r>
            <a:r>
              <a:rPr lang="en-US" sz="1600" dirty="0" smtClean="0"/>
              <a:t>)</a:t>
            </a:r>
          </a:p>
          <a:p>
            <a:pPr>
              <a:buNone/>
            </a:pPr>
            <a:endParaRPr lang="en-US" sz="1600" dirty="0" smtClean="0"/>
          </a:p>
          <a:p>
            <a:r>
              <a:rPr lang="en-US" sz="1600" dirty="0" smtClean="0"/>
              <a:t>Renal impairment (kidney fail to filter toxins from bloodstream</a:t>
            </a:r>
            <a:r>
              <a:rPr lang="en-US" sz="1600" dirty="0" smtClean="0"/>
              <a:t>)</a:t>
            </a:r>
          </a:p>
          <a:p>
            <a:pPr>
              <a:buNone/>
            </a:pPr>
            <a:endParaRPr lang="en-US" sz="1600" dirty="0" smtClean="0"/>
          </a:p>
          <a:p>
            <a:r>
              <a:rPr lang="en-US" sz="1600" dirty="0" smtClean="0"/>
              <a:t>Elderly population (65 years old and older)</a:t>
            </a:r>
            <a:endParaRPr lang="en-US" sz="1600"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studies…</a:t>
            </a:r>
            <a:endParaRPr lang="en-US" dirty="0"/>
          </a:p>
        </p:txBody>
      </p:sp>
      <p:sp>
        <p:nvSpPr>
          <p:cNvPr id="3" name="Content Placeholder 2"/>
          <p:cNvSpPr>
            <a:spLocks noGrp="1"/>
          </p:cNvSpPr>
          <p:nvPr>
            <p:ph idx="1"/>
          </p:nvPr>
        </p:nvSpPr>
        <p:spPr/>
        <p:txBody>
          <a:bodyPr/>
          <a:lstStyle/>
          <a:p>
            <a:r>
              <a:rPr lang="en-US" sz="1600" dirty="0" smtClean="0"/>
              <a:t>Cardiovascular safety study (TQT)</a:t>
            </a:r>
          </a:p>
          <a:p>
            <a:endParaRPr lang="en-US" sz="1600" dirty="0" smtClean="0"/>
          </a:p>
          <a:p>
            <a:r>
              <a:rPr lang="en-US" sz="1600" dirty="0" smtClean="0"/>
              <a:t>PD studies (e.g., effect of the drug on glucose level) </a:t>
            </a:r>
          </a:p>
          <a:p>
            <a:endParaRPr lang="en-US" sz="1600" dirty="0" smtClean="0"/>
          </a:p>
          <a:p>
            <a:r>
              <a:rPr lang="en-US" sz="1600" dirty="0" smtClean="0"/>
              <a:t>Safety studies (orthostatic hypotension study)</a:t>
            </a:r>
            <a:endParaRPr lang="en-US" sz="1600"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1 safety for submission</a:t>
            </a:r>
            <a:endParaRPr lang="en-US" dirty="0"/>
          </a:p>
        </p:txBody>
      </p:sp>
      <p:sp>
        <p:nvSpPr>
          <p:cNvPr id="3" name="Content Placeholder 2"/>
          <p:cNvSpPr>
            <a:spLocks noGrp="1"/>
          </p:cNvSpPr>
          <p:nvPr>
            <p:ph idx="1"/>
          </p:nvPr>
        </p:nvSpPr>
        <p:spPr>
          <a:xfrm>
            <a:off x="393405" y="1084521"/>
            <a:ext cx="8339433" cy="4996239"/>
          </a:xfrm>
        </p:spPr>
        <p:txBody>
          <a:bodyPr/>
          <a:lstStyle/>
          <a:p>
            <a:endParaRPr lang="en-US" sz="1600" dirty="0" smtClean="0"/>
          </a:p>
          <a:p>
            <a:r>
              <a:rPr lang="en-US" sz="1600" dirty="0" smtClean="0"/>
              <a:t>most </a:t>
            </a:r>
            <a:r>
              <a:rPr lang="en-US" sz="1600" dirty="0" smtClean="0"/>
              <a:t>phase 1 studies are PK oriented; designed to measure the absorption, distribution, metabolism, excretion (ADME), and toxicity of a new </a:t>
            </a:r>
            <a:r>
              <a:rPr lang="en-US" sz="1600" dirty="0" smtClean="0"/>
              <a:t>drug</a:t>
            </a:r>
          </a:p>
          <a:p>
            <a:r>
              <a:rPr lang="en-US" sz="1600" dirty="0" smtClean="0"/>
              <a:t>by </a:t>
            </a:r>
            <a:r>
              <a:rPr lang="en-US" sz="1600" dirty="0" smtClean="0"/>
              <a:t>their nature phase 1 studies are small and tremendously vary in their scope and </a:t>
            </a:r>
            <a:r>
              <a:rPr lang="en-US" sz="1600" dirty="0" smtClean="0"/>
              <a:t>design</a:t>
            </a:r>
          </a:p>
          <a:p>
            <a:r>
              <a:rPr lang="en-US" sz="1600" dirty="0" smtClean="0"/>
              <a:t>most </a:t>
            </a:r>
            <a:r>
              <a:rPr lang="en-US" sz="1600" dirty="0" smtClean="0"/>
              <a:t>companies generate integrated safety summaries of AEs, lab measurement, vital signs and ECG measurement for PHASE 1 studies (</a:t>
            </a:r>
            <a:r>
              <a:rPr lang="en-US" sz="1600" dirty="0" smtClean="0"/>
              <a:t>ED and CP </a:t>
            </a:r>
            <a:r>
              <a:rPr lang="en-US" sz="1600" dirty="0" smtClean="0"/>
              <a:t>studies</a:t>
            </a:r>
            <a:r>
              <a:rPr lang="en-US" sz="1600" dirty="0" smtClean="0"/>
              <a:t>)</a:t>
            </a:r>
          </a:p>
          <a:p>
            <a:pPr lvl="0"/>
            <a:r>
              <a:rPr lang="en-US" sz="1600" dirty="0" smtClean="0"/>
              <a:t>regulatory </a:t>
            </a:r>
            <a:r>
              <a:rPr lang="en-US" sz="1600" dirty="0" smtClean="0"/>
              <a:t>guidelines are limited on the topic </a:t>
            </a:r>
            <a:r>
              <a:rPr lang="en-US" sz="1600" dirty="0" smtClean="0"/>
              <a:t>of pooling - </a:t>
            </a:r>
            <a:r>
              <a:rPr lang="en-US" sz="1600" dirty="0" smtClean="0"/>
              <a:t>&gt; leads to different methods of </a:t>
            </a:r>
            <a:r>
              <a:rPr lang="en-US" sz="1600" dirty="0" smtClean="0"/>
              <a:t>analysis</a:t>
            </a:r>
          </a:p>
          <a:p>
            <a:pPr lvl="0"/>
            <a:r>
              <a:rPr lang="en-US" sz="1600" dirty="0" smtClean="0"/>
              <a:t>European </a:t>
            </a:r>
            <a:r>
              <a:rPr lang="en-US" sz="1600" dirty="0" smtClean="0"/>
              <a:t>agencies require submission to be more complete</a:t>
            </a:r>
          </a:p>
          <a:p>
            <a:pPr lvl="0"/>
            <a:r>
              <a:rPr lang="en-US" sz="1600" dirty="0" smtClean="0"/>
              <a:t>internal </a:t>
            </a:r>
            <a:r>
              <a:rPr lang="en-US" sz="1600" dirty="0" smtClean="0"/>
              <a:t>view </a:t>
            </a:r>
          </a:p>
          <a:p>
            <a:pPr lvl="0"/>
            <a:endParaRPr lang="en-US" sz="1800" dirty="0" smtClean="0"/>
          </a:p>
          <a:p>
            <a:pPr lvl="0">
              <a:buNone/>
            </a:pPr>
            <a:endParaRPr lang="en-US" sz="1800" dirty="0" smtClean="0"/>
          </a:p>
          <a:p>
            <a:pPr lvl="0"/>
            <a:endParaRPr lang="en-US" sz="1800" dirty="0" smtClean="0"/>
          </a:p>
          <a:p>
            <a:pPr>
              <a:buNone/>
            </a:pPr>
            <a:endParaRPr lang="en-US" sz="1800" dirty="0" smtClean="0"/>
          </a:p>
          <a:p>
            <a:endParaRPr lang="en-US" sz="1800"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967563"/>
            <a:ext cx="8243739" cy="4579161"/>
          </a:xfrm>
        </p:spPr>
        <p:txBody>
          <a:bodyPr/>
          <a:lstStyle/>
          <a:p>
            <a:pPr>
              <a:buNone/>
            </a:pPr>
            <a:r>
              <a:rPr lang="en-US" sz="4800" dirty="0" smtClean="0"/>
              <a:t>   </a:t>
            </a:r>
            <a:r>
              <a:rPr lang="en-US" sz="4800" dirty="0" smtClean="0"/>
              <a:t>Phase </a:t>
            </a:r>
            <a:r>
              <a:rPr lang="en-US" sz="4800" dirty="0" smtClean="0"/>
              <a:t>1 </a:t>
            </a:r>
            <a:r>
              <a:rPr lang="en-US" sz="4800" dirty="0" smtClean="0"/>
              <a:t>studies for ISS</a:t>
            </a:r>
          </a:p>
          <a:p>
            <a:pPr>
              <a:buNone/>
            </a:pPr>
            <a:r>
              <a:rPr lang="en-US" sz="1600" dirty="0" smtClean="0"/>
              <a:t>                       </a:t>
            </a:r>
          </a:p>
          <a:p>
            <a:pPr>
              <a:buNone/>
            </a:pPr>
            <a:r>
              <a:rPr lang="en-US" sz="1600" dirty="0" smtClean="0"/>
              <a:t>                      What </a:t>
            </a:r>
            <a:r>
              <a:rPr lang="en-US" sz="1600" dirty="0" smtClean="0"/>
              <a:t>is the best strategy to pool studies </a:t>
            </a:r>
          </a:p>
          <a:p>
            <a:pPr>
              <a:buNone/>
            </a:pPr>
            <a:r>
              <a:rPr lang="en-US" sz="1600" dirty="0" smtClean="0"/>
              <a:t>       </a:t>
            </a:r>
            <a:r>
              <a:rPr lang="en-US" sz="1600" dirty="0" smtClean="0"/>
              <a:t>		  </a:t>
            </a:r>
            <a:r>
              <a:rPr lang="en-US" sz="1600" dirty="0" smtClean="0"/>
              <a:t>- of different designs</a:t>
            </a:r>
          </a:p>
          <a:p>
            <a:pPr>
              <a:buNone/>
            </a:pPr>
            <a:r>
              <a:rPr lang="en-US" sz="1600" dirty="0" smtClean="0"/>
              <a:t>      </a:t>
            </a:r>
            <a:r>
              <a:rPr lang="en-US" sz="1600" dirty="0" smtClean="0"/>
              <a:t>		  - </a:t>
            </a:r>
            <a:r>
              <a:rPr lang="en-US" sz="1600" dirty="0" smtClean="0"/>
              <a:t>of different dosing schemes </a:t>
            </a:r>
          </a:p>
          <a:p>
            <a:pPr>
              <a:buNone/>
            </a:pPr>
            <a:r>
              <a:rPr lang="en-US" sz="1600" dirty="0" smtClean="0"/>
              <a:t>      </a:t>
            </a:r>
            <a:r>
              <a:rPr lang="en-US" sz="1600" dirty="0" smtClean="0"/>
              <a:t>		  - </a:t>
            </a:r>
            <a:r>
              <a:rPr lang="en-US" sz="1600" dirty="0" smtClean="0"/>
              <a:t>of different subjects populations </a:t>
            </a:r>
          </a:p>
          <a:p>
            <a:pPr>
              <a:buNone/>
            </a:pPr>
            <a:endParaRPr lang="en-US" sz="4800"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629" y="434340"/>
            <a:ext cx="8264209" cy="650181"/>
          </a:xfrm>
        </p:spPr>
        <p:txBody>
          <a:bodyPr/>
          <a:lstStyle/>
          <a:p>
            <a:pPr lvl="0"/>
            <a:r>
              <a:rPr lang="en-US" dirty="0" smtClean="0"/>
              <a:t>Challenges of pooling phase 1 safety studies</a:t>
            </a:r>
            <a:endParaRPr lang="en-US" sz="1800" b="1" dirty="0"/>
          </a:p>
        </p:txBody>
      </p:sp>
      <p:sp>
        <p:nvSpPr>
          <p:cNvPr id="3" name="Content Placeholder 2"/>
          <p:cNvSpPr>
            <a:spLocks noGrp="1"/>
          </p:cNvSpPr>
          <p:nvPr>
            <p:ph idx="1"/>
          </p:nvPr>
        </p:nvSpPr>
        <p:spPr>
          <a:xfrm>
            <a:off x="340242" y="1234441"/>
            <a:ext cx="8392598" cy="4804852"/>
          </a:xfrm>
        </p:spPr>
        <p:txBody>
          <a:bodyPr/>
          <a:lstStyle/>
          <a:p>
            <a:pPr lvl="0">
              <a:buNone/>
            </a:pPr>
            <a:r>
              <a:rPr lang="en-US" sz="1600" b="1" dirty="0" smtClean="0"/>
              <a:t>   </a:t>
            </a:r>
            <a:endParaRPr lang="en-US" sz="1600" dirty="0" smtClean="0"/>
          </a:p>
          <a:p>
            <a:pPr lvl="0"/>
            <a:r>
              <a:rPr lang="en-US" sz="1600" dirty="0" smtClean="0"/>
              <a:t>Different study design</a:t>
            </a:r>
          </a:p>
          <a:p>
            <a:pPr lvl="0"/>
            <a:r>
              <a:rPr lang="en-US" sz="1600" dirty="0" smtClean="0"/>
              <a:t>Different populations</a:t>
            </a:r>
            <a:endParaRPr lang="en-US" sz="1600" dirty="0" smtClean="0"/>
          </a:p>
          <a:p>
            <a:pPr lvl="0"/>
            <a:r>
              <a:rPr lang="en-US" sz="1600" dirty="0" smtClean="0"/>
              <a:t>dosing (single dose vs. multiple doses</a:t>
            </a:r>
            <a:r>
              <a:rPr lang="en-US" sz="1600" dirty="0" smtClean="0"/>
              <a:t>)</a:t>
            </a:r>
            <a:endParaRPr lang="en-US" sz="1600" dirty="0" smtClean="0"/>
          </a:p>
          <a:p>
            <a:pPr lvl="0">
              <a:buNone/>
            </a:pPr>
            <a:r>
              <a:rPr lang="en-US" sz="1600" dirty="0" smtClean="0"/>
              <a:t>        -  in single dose studies there is not enough time to see all the safety </a:t>
            </a:r>
            <a:r>
              <a:rPr lang="en-US" sz="1600" dirty="0" smtClean="0"/>
              <a:t>issues</a:t>
            </a:r>
            <a:endParaRPr lang="en-US" sz="1600" dirty="0" smtClean="0"/>
          </a:p>
          <a:p>
            <a:pPr lvl="0">
              <a:buNone/>
            </a:pPr>
            <a:r>
              <a:rPr lang="en-US" sz="1600" dirty="0" smtClean="0"/>
              <a:t>         - therapy doses are </a:t>
            </a:r>
            <a:r>
              <a:rPr lang="en-US" sz="1600" dirty="0" smtClean="0"/>
              <a:t>separate</a:t>
            </a:r>
            <a:endParaRPr lang="en-US" sz="1600" dirty="0" smtClean="0"/>
          </a:p>
          <a:p>
            <a:pPr lvl="0"/>
            <a:r>
              <a:rPr lang="en-US" sz="1600" dirty="0" smtClean="0"/>
              <a:t>concomitant </a:t>
            </a:r>
            <a:r>
              <a:rPr lang="en-US" sz="1600" dirty="0" smtClean="0"/>
              <a:t>medications (drug-drug interactions studies) [is the AE happening because of one of another </a:t>
            </a:r>
            <a:r>
              <a:rPr lang="en-US" sz="1600" dirty="0" smtClean="0"/>
              <a:t>drug]</a:t>
            </a:r>
            <a:endParaRPr lang="en-US" sz="1600" dirty="0" smtClean="0"/>
          </a:p>
          <a:p>
            <a:pPr lvl="0"/>
            <a:r>
              <a:rPr lang="en-US" sz="1600" dirty="0" smtClean="0"/>
              <a:t>lack of placebo in most studies [the use of a placebo allows the researchers to isolate the effect of the study treatment from the placebo effect]</a:t>
            </a:r>
          </a:p>
          <a:p>
            <a:pPr>
              <a:buNone/>
            </a:pPr>
            <a:endParaRPr lang="en-US"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Example: why three groups</a:t>
            </a:r>
            <a:r>
              <a:rPr lang="en-US" dirty="0" smtClean="0"/>
              <a:t/>
            </a:r>
            <a:br>
              <a:rPr lang="en-US" dirty="0" smtClean="0"/>
            </a:br>
            <a:endParaRPr lang="en-US" dirty="0"/>
          </a:p>
        </p:txBody>
      </p:sp>
      <p:sp>
        <p:nvSpPr>
          <p:cNvPr id="3" name="Content Placeholder 2"/>
          <p:cNvSpPr>
            <a:spLocks noGrp="1"/>
          </p:cNvSpPr>
          <p:nvPr>
            <p:ph idx="1"/>
          </p:nvPr>
        </p:nvSpPr>
        <p:spPr>
          <a:xfrm>
            <a:off x="382772" y="1105254"/>
            <a:ext cx="8296902" cy="5061630"/>
          </a:xfrm>
        </p:spPr>
        <p:txBody>
          <a:bodyPr/>
          <a:lstStyle/>
          <a:p>
            <a:pPr>
              <a:buNone/>
            </a:pPr>
            <a:r>
              <a:rPr lang="en-US" sz="1800" dirty="0" smtClean="0"/>
              <a:t> </a:t>
            </a:r>
            <a:r>
              <a:rPr lang="en-US" sz="1800" dirty="0" smtClean="0"/>
              <a:t> </a:t>
            </a:r>
            <a:endParaRPr lang="en-US" sz="1800" dirty="0" smtClean="0"/>
          </a:p>
          <a:p>
            <a:pPr>
              <a:buNone/>
            </a:pPr>
            <a:r>
              <a:rPr lang="en-US" sz="1600" dirty="0" smtClean="0"/>
              <a:t>    pooled </a:t>
            </a:r>
            <a:r>
              <a:rPr lang="en-US" sz="1600" dirty="0" smtClean="0"/>
              <a:t>based on subject population </a:t>
            </a:r>
            <a:r>
              <a:rPr lang="en-US" sz="1600" dirty="0" smtClean="0"/>
              <a:t>and </a:t>
            </a:r>
            <a:r>
              <a:rPr lang="en-US" sz="1600" dirty="0" smtClean="0"/>
              <a:t>number of doses into three </a:t>
            </a:r>
            <a:r>
              <a:rPr lang="en-US" sz="1600" dirty="0" smtClean="0"/>
              <a:t> different groups </a:t>
            </a:r>
            <a:r>
              <a:rPr lang="en-US" sz="1600" dirty="0" smtClean="0"/>
              <a:t>for a separate analysis: </a:t>
            </a:r>
            <a:endParaRPr lang="en-US" sz="1600" dirty="0" smtClean="0"/>
          </a:p>
          <a:p>
            <a:pPr>
              <a:buNone/>
            </a:pPr>
            <a:endParaRPr lang="en-US" sz="1600" dirty="0" smtClean="0"/>
          </a:p>
          <a:p>
            <a:pPr marL="342900" indent="-342900">
              <a:buAutoNum type="arabicParenBoth"/>
            </a:pPr>
            <a:r>
              <a:rPr lang="en-US" sz="1600" b="1" dirty="0" smtClean="0"/>
              <a:t> Single </a:t>
            </a:r>
            <a:r>
              <a:rPr lang="en-US" sz="1600" b="1" dirty="0" smtClean="0"/>
              <a:t>Dose Studies </a:t>
            </a:r>
            <a:r>
              <a:rPr lang="en-US" sz="1600" dirty="0" smtClean="0"/>
              <a:t>in</a:t>
            </a:r>
            <a:r>
              <a:rPr lang="en-US" sz="1600" b="1" dirty="0" smtClean="0"/>
              <a:t> </a:t>
            </a:r>
            <a:r>
              <a:rPr lang="en-US" sz="1600" dirty="0" smtClean="0"/>
              <a:t>normal healthy volunteers: </a:t>
            </a:r>
            <a:r>
              <a:rPr lang="en-US" sz="1600" b="1" dirty="0" smtClean="0"/>
              <a:t>14 </a:t>
            </a:r>
            <a:r>
              <a:rPr lang="en-US" sz="1600" dirty="0" smtClean="0"/>
              <a:t>studies in healthy subjects who received single dose of our drug </a:t>
            </a:r>
            <a:r>
              <a:rPr lang="en-US" sz="1600" dirty="0" smtClean="0"/>
              <a:t>[</a:t>
            </a:r>
            <a:r>
              <a:rPr lang="en-US" sz="1600" dirty="0" smtClean="0"/>
              <a:t>open-label and </a:t>
            </a:r>
            <a:r>
              <a:rPr lang="en-US" sz="1600" dirty="0" smtClean="0"/>
              <a:t>double-blind </a:t>
            </a:r>
            <a:r>
              <a:rPr lang="en-US" sz="1600" dirty="0" smtClean="0"/>
              <a:t>studies</a:t>
            </a:r>
            <a:r>
              <a:rPr lang="en-US" sz="1600" dirty="0" smtClean="0"/>
              <a:t>]</a:t>
            </a:r>
          </a:p>
          <a:p>
            <a:pPr marL="342900" indent="-342900">
              <a:buNone/>
            </a:pPr>
            <a:endParaRPr lang="en-US" sz="1600" dirty="0" smtClean="0"/>
          </a:p>
          <a:p>
            <a:pPr>
              <a:buNone/>
            </a:pPr>
            <a:r>
              <a:rPr lang="en-US" sz="1600" b="1" dirty="0" smtClean="0"/>
              <a:t>(2) Multiple Dose Studies </a:t>
            </a:r>
            <a:r>
              <a:rPr lang="en-US" sz="1600" dirty="0" smtClean="0"/>
              <a:t>in</a:t>
            </a:r>
            <a:r>
              <a:rPr lang="en-US" sz="1600" b="1" dirty="0" smtClean="0"/>
              <a:t> </a:t>
            </a:r>
            <a:r>
              <a:rPr lang="en-US" sz="1600" dirty="0" smtClean="0"/>
              <a:t>normal healthy </a:t>
            </a:r>
            <a:r>
              <a:rPr lang="en-US" sz="1600" dirty="0" smtClean="0"/>
              <a:t>volunteers: </a:t>
            </a:r>
            <a:r>
              <a:rPr lang="en-US" sz="1600" b="1" dirty="0" smtClean="0"/>
              <a:t>16</a:t>
            </a:r>
            <a:r>
              <a:rPr lang="en-US" sz="1600" dirty="0" smtClean="0"/>
              <a:t> studies in healthy subjects who received multiple doses of our drug </a:t>
            </a:r>
            <a:r>
              <a:rPr lang="en-US" sz="1600" dirty="0" smtClean="0"/>
              <a:t>[open-label </a:t>
            </a:r>
            <a:r>
              <a:rPr lang="en-US" sz="1600" dirty="0" smtClean="0"/>
              <a:t>DDI studies, and positive controlled studies, crossover studies, parallel studies</a:t>
            </a:r>
            <a:r>
              <a:rPr lang="en-US" sz="1600" dirty="0" smtClean="0"/>
              <a:t>]</a:t>
            </a:r>
          </a:p>
          <a:p>
            <a:pPr>
              <a:buNone/>
            </a:pPr>
            <a:endParaRPr lang="en-US" sz="1600" dirty="0" smtClean="0"/>
          </a:p>
          <a:p>
            <a:pPr>
              <a:buNone/>
            </a:pPr>
            <a:r>
              <a:rPr lang="en-US" sz="1600" b="1" dirty="0" smtClean="0"/>
              <a:t>(3) Phase 1 Multiple Dose Studies </a:t>
            </a:r>
            <a:r>
              <a:rPr lang="en-US" sz="1600" dirty="0" smtClean="0"/>
              <a:t>in</a:t>
            </a:r>
            <a:r>
              <a:rPr lang="en-US" sz="1600" b="1" dirty="0" smtClean="0"/>
              <a:t> </a:t>
            </a:r>
            <a:r>
              <a:rPr lang="en-US" sz="1600" dirty="0" smtClean="0"/>
              <a:t>patients: </a:t>
            </a:r>
            <a:r>
              <a:rPr lang="en-US" sz="1600" b="1" dirty="0" smtClean="0"/>
              <a:t>4 </a:t>
            </a:r>
            <a:r>
              <a:rPr lang="en-US" sz="1600" dirty="0" smtClean="0"/>
              <a:t>studies in target patients[double-blind and open-label studies]</a:t>
            </a:r>
          </a:p>
          <a:p>
            <a:pPr>
              <a:buNone/>
            </a:pPr>
            <a:r>
              <a:rPr lang="en-US" sz="1600" dirty="0" smtClean="0"/>
              <a:t>   </a:t>
            </a:r>
            <a:endParaRPr lang="en-US" sz="1600"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609" y="287080"/>
            <a:ext cx="8403229" cy="552892"/>
          </a:xfrm>
        </p:spPr>
        <p:txBody>
          <a:bodyPr/>
          <a:lstStyle/>
          <a:p>
            <a:r>
              <a:rPr lang="en-US" dirty="0" smtClean="0"/>
              <a:t>Goals of the presentation</a:t>
            </a:r>
            <a:endParaRPr lang="en-US" dirty="0"/>
          </a:p>
        </p:txBody>
      </p:sp>
      <p:sp>
        <p:nvSpPr>
          <p:cNvPr id="3" name="Content Placeholder 2"/>
          <p:cNvSpPr>
            <a:spLocks noGrp="1"/>
          </p:cNvSpPr>
          <p:nvPr>
            <p:ph idx="1"/>
          </p:nvPr>
        </p:nvSpPr>
        <p:spPr>
          <a:xfrm>
            <a:off x="276447" y="1028701"/>
            <a:ext cx="8601739" cy="5063756"/>
          </a:xfrm>
        </p:spPr>
        <p:txBody>
          <a:bodyPr/>
          <a:lstStyle/>
          <a:p>
            <a:pPr marL="457200" lvl="0" indent="-457200">
              <a:buNone/>
            </a:pPr>
            <a:r>
              <a:rPr lang="en-US" sz="1400" dirty="0" smtClean="0"/>
              <a:t>1</a:t>
            </a:r>
            <a:r>
              <a:rPr lang="en-US" sz="1400" b="1" dirty="0" smtClean="0"/>
              <a:t>.  Overview of phase 1 trials</a:t>
            </a:r>
          </a:p>
          <a:p>
            <a:pPr marL="457200" lvl="0" indent="-457200">
              <a:buNone/>
            </a:pPr>
            <a:r>
              <a:rPr lang="en-US" sz="1400" b="1" dirty="0" smtClean="0"/>
              <a:t>            - Definition</a:t>
            </a:r>
          </a:p>
          <a:p>
            <a:pPr lvl="0">
              <a:buNone/>
            </a:pPr>
            <a:r>
              <a:rPr lang="en-US" sz="1400" b="1" dirty="0" smtClean="0"/>
              <a:t>            - Objectives</a:t>
            </a:r>
          </a:p>
          <a:p>
            <a:pPr>
              <a:buNone/>
            </a:pPr>
            <a:r>
              <a:rPr lang="en-US" sz="1400" b="1" dirty="0" smtClean="0"/>
              <a:t>            - Conduct</a:t>
            </a:r>
          </a:p>
          <a:p>
            <a:pPr>
              <a:buNone/>
            </a:pPr>
            <a:r>
              <a:rPr lang="en-US" sz="1400" b="1" dirty="0" smtClean="0"/>
              <a:t>            - Study design</a:t>
            </a:r>
          </a:p>
          <a:p>
            <a:pPr>
              <a:buNone/>
            </a:pPr>
            <a:r>
              <a:rPr lang="en-US" sz="1400" b="1" dirty="0" smtClean="0"/>
              <a:t>            - Types of studies</a:t>
            </a:r>
          </a:p>
          <a:p>
            <a:pPr>
              <a:buNone/>
            </a:pPr>
            <a:r>
              <a:rPr lang="en-US" sz="1400" b="1" dirty="0" smtClean="0"/>
              <a:t>2. ISS issues</a:t>
            </a:r>
          </a:p>
          <a:p>
            <a:pPr>
              <a:buNone/>
            </a:pPr>
            <a:r>
              <a:rPr lang="en-US" sz="1400" b="1" dirty="0" smtClean="0"/>
              <a:t>             - General</a:t>
            </a:r>
          </a:p>
          <a:p>
            <a:pPr>
              <a:buNone/>
            </a:pPr>
            <a:r>
              <a:rPr lang="en-US" sz="1400" b="1" dirty="0" smtClean="0"/>
              <a:t>             - Subject population</a:t>
            </a:r>
          </a:p>
          <a:p>
            <a:pPr>
              <a:buNone/>
            </a:pPr>
            <a:r>
              <a:rPr lang="en-US" sz="1400" b="1" dirty="0" smtClean="0"/>
              <a:t>             - Dosing</a:t>
            </a:r>
          </a:p>
          <a:p>
            <a:pPr>
              <a:buNone/>
            </a:pPr>
            <a:r>
              <a:rPr lang="en-US" sz="1400" b="1" dirty="0" smtClean="0"/>
              <a:t>             - Pooling challenges</a:t>
            </a:r>
          </a:p>
          <a:p>
            <a:pPr>
              <a:buNone/>
            </a:pPr>
            <a:r>
              <a:rPr lang="en-US" sz="1400" b="1" dirty="0" smtClean="0"/>
              <a:t>             - Example</a:t>
            </a:r>
          </a:p>
          <a:p>
            <a:pPr>
              <a:buNone/>
            </a:pPr>
            <a:r>
              <a:rPr lang="en-US" sz="1400" b="1" dirty="0" smtClean="0"/>
              <a:t>3. Recommendation</a:t>
            </a:r>
          </a:p>
          <a:p>
            <a:pPr>
              <a:buNone/>
            </a:pPr>
            <a:endParaRPr lang="en-US" b="1"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Example: Implementation </a:t>
            </a:r>
            <a:r>
              <a:rPr lang="en-US" dirty="0" smtClean="0"/>
              <a:t>of pooling </a:t>
            </a:r>
            <a:r>
              <a:rPr lang="en-US" dirty="0" smtClean="0"/>
              <a:t/>
            </a:r>
            <a:br>
              <a:rPr lang="en-US" dirty="0" smtClean="0"/>
            </a:br>
            <a:endParaRPr lang="en-US" dirty="0"/>
          </a:p>
        </p:txBody>
      </p:sp>
      <p:sp>
        <p:nvSpPr>
          <p:cNvPr id="3" name="Content Placeholder 2"/>
          <p:cNvSpPr>
            <a:spLocks noGrp="1"/>
          </p:cNvSpPr>
          <p:nvPr>
            <p:ph idx="1"/>
          </p:nvPr>
        </p:nvSpPr>
        <p:spPr>
          <a:xfrm>
            <a:off x="467833" y="1245870"/>
            <a:ext cx="8265006" cy="4580772"/>
          </a:xfrm>
        </p:spPr>
        <p:txBody>
          <a:bodyPr/>
          <a:lstStyle/>
          <a:p>
            <a:pPr lvl="0"/>
            <a:r>
              <a:rPr lang="en-US" sz="1600" b="1" u="sng" dirty="0" smtClean="0"/>
              <a:t>Formulation</a:t>
            </a:r>
            <a:r>
              <a:rPr lang="en-US" sz="1600" b="1" dirty="0" smtClean="0"/>
              <a:t>: </a:t>
            </a:r>
            <a:r>
              <a:rPr lang="en-US" sz="1600" dirty="0" smtClean="0"/>
              <a:t>Tablet and oral suspension formulations were combined </a:t>
            </a:r>
            <a:r>
              <a:rPr lang="en-US" sz="1600" b="1" dirty="0" smtClean="0"/>
              <a:t>based on dose</a:t>
            </a:r>
            <a:r>
              <a:rPr lang="en-US" sz="1600" dirty="0" smtClean="0"/>
              <a:t>.</a:t>
            </a:r>
          </a:p>
          <a:p>
            <a:pPr lvl="0"/>
            <a:r>
              <a:rPr lang="en-US" sz="1600" b="1" u="sng" dirty="0" smtClean="0"/>
              <a:t>Food</a:t>
            </a:r>
            <a:r>
              <a:rPr lang="en-US" sz="1600" b="1" dirty="0" smtClean="0"/>
              <a:t>: </a:t>
            </a:r>
            <a:r>
              <a:rPr lang="en-US" sz="1600" dirty="0" smtClean="0"/>
              <a:t>Fed and fasted regimens were combined </a:t>
            </a:r>
            <a:r>
              <a:rPr lang="en-US" sz="1600" b="1" dirty="0" smtClean="0"/>
              <a:t>based on dose</a:t>
            </a:r>
            <a:r>
              <a:rPr lang="en-US" sz="1600" dirty="0" smtClean="0"/>
              <a:t>.</a:t>
            </a:r>
          </a:p>
          <a:p>
            <a:pPr lvl="0"/>
            <a:r>
              <a:rPr lang="en-US" sz="1600" b="1" u="sng" dirty="0" err="1" smtClean="0"/>
              <a:t>Conmeds</a:t>
            </a:r>
            <a:r>
              <a:rPr lang="en-US" sz="1600" b="1" u="sng" dirty="0" smtClean="0"/>
              <a:t>:</a:t>
            </a:r>
          </a:p>
          <a:p>
            <a:pPr lvl="0">
              <a:buNone/>
            </a:pPr>
            <a:r>
              <a:rPr lang="en-US" sz="1600" dirty="0" smtClean="0"/>
              <a:t>        - positive controls from respective studies were excluded.</a:t>
            </a:r>
          </a:p>
          <a:p>
            <a:pPr lvl="0">
              <a:buNone/>
            </a:pPr>
            <a:r>
              <a:rPr lang="en-US" sz="1600" dirty="0" smtClean="0"/>
              <a:t>        - for drug-drug interaction studies,  drug of interest only, and drug of interest + interacting agent treatments were combined into one group based on drug of interest dose</a:t>
            </a:r>
          </a:p>
          <a:p>
            <a:r>
              <a:rPr lang="en-US" sz="1600" b="1" u="sng" dirty="0" smtClean="0"/>
              <a:t>Design</a:t>
            </a:r>
            <a:r>
              <a:rPr lang="en-US" sz="1600" b="1" dirty="0" smtClean="0"/>
              <a:t>: </a:t>
            </a:r>
          </a:p>
          <a:p>
            <a:pPr>
              <a:buNone/>
            </a:pPr>
            <a:r>
              <a:rPr lang="en-US" sz="1600" dirty="0" smtClean="0"/>
              <a:t>        - the integrated dataset for each group included data from both parallel group and crossover design studies</a:t>
            </a:r>
          </a:p>
          <a:p>
            <a:pPr>
              <a:buNone/>
            </a:pPr>
            <a:r>
              <a:rPr lang="en-US" sz="1600" dirty="0" smtClean="0"/>
              <a:t>        - all analysis was done separately for each pooled group</a:t>
            </a:r>
          </a:p>
          <a:p>
            <a:pPr>
              <a:buNone/>
            </a:pPr>
            <a:endParaRPr lang="en-US" sz="1800"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773" y="414670"/>
            <a:ext cx="8350066" cy="786809"/>
          </a:xfrm>
        </p:spPr>
        <p:txBody>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dirty="0" smtClean="0"/>
              <a:t>Example: Dosing</a:t>
            </a:r>
            <a:r>
              <a:rPr lang="en-US" b="1" dirty="0" smtClean="0"/>
              <a:t/>
            </a:r>
            <a:br>
              <a:rPr lang="en-US" b="1" dirty="0" smtClean="0"/>
            </a:br>
            <a:endParaRPr lang="en-US" dirty="0"/>
          </a:p>
        </p:txBody>
      </p:sp>
      <p:sp>
        <p:nvSpPr>
          <p:cNvPr id="3" name="Content Placeholder 2"/>
          <p:cNvSpPr>
            <a:spLocks noGrp="1"/>
          </p:cNvSpPr>
          <p:nvPr>
            <p:ph idx="1"/>
          </p:nvPr>
        </p:nvSpPr>
        <p:spPr>
          <a:xfrm>
            <a:off x="361507" y="1233377"/>
            <a:ext cx="8371333" cy="4744514"/>
          </a:xfrm>
        </p:spPr>
        <p:txBody>
          <a:bodyPr/>
          <a:lstStyle/>
          <a:p>
            <a:pPr>
              <a:buNone/>
            </a:pPr>
            <a:r>
              <a:rPr lang="en-US" sz="1600" dirty="0" smtClean="0"/>
              <a:t>  </a:t>
            </a:r>
            <a:r>
              <a:rPr lang="en-US" sz="1600" dirty="0" smtClean="0"/>
              <a:t>All </a:t>
            </a:r>
            <a:r>
              <a:rPr lang="en-US" sz="1600" dirty="0" smtClean="0"/>
              <a:t>results were summarized by the following pooled treatment </a:t>
            </a:r>
            <a:r>
              <a:rPr lang="en-US" sz="1600" dirty="0" smtClean="0"/>
              <a:t>groups</a:t>
            </a:r>
            <a:r>
              <a:rPr lang="en-US" sz="1600" dirty="0" smtClean="0"/>
              <a:t>-</a:t>
            </a:r>
            <a:endParaRPr lang="en-US" sz="1600" dirty="0" smtClean="0"/>
          </a:p>
          <a:p>
            <a:pPr>
              <a:buNone/>
            </a:pPr>
            <a:endParaRPr lang="en-US" sz="1600" dirty="0" smtClean="0"/>
          </a:p>
          <a:p>
            <a:pPr lvl="0"/>
            <a:r>
              <a:rPr lang="en-US" sz="1600" b="1" dirty="0" smtClean="0"/>
              <a:t>Placebo</a:t>
            </a:r>
            <a:r>
              <a:rPr lang="en-US" sz="1600" dirty="0" smtClean="0"/>
              <a:t>: All placebo treatments from different </a:t>
            </a:r>
            <a:r>
              <a:rPr lang="en-US" sz="1600" dirty="0" smtClean="0"/>
              <a:t>studies</a:t>
            </a:r>
          </a:p>
          <a:p>
            <a:pPr lvl="0">
              <a:buNone/>
            </a:pPr>
            <a:endParaRPr lang="en-US" sz="1600" dirty="0" smtClean="0"/>
          </a:p>
          <a:p>
            <a:pPr lvl="0"/>
            <a:r>
              <a:rPr lang="en-US" sz="1600" b="1" dirty="0" smtClean="0"/>
              <a:t>Study drug &lt; 200mg </a:t>
            </a:r>
            <a:r>
              <a:rPr lang="en-US" sz="1600" b="1" dirty="0" err="1" smtClean="0"/>
              <a:t>qd</a:t>
            </a:r>
            <a:r>
              <a:rPr lang="en-US" sz="1600" dirty="0" smtClean="0"/>
              <a:t>: Treatment with less than 200 mg/day of </a:t>
            </a:r>
            <a:r>
              <a:rPr lang="en-US" sz="1600" dirty="0" smtClean="0"/>
              <a:t>med</a:t>
            </a:r>
          </a:p>
          <a:p>
            <a:pPr lvl="0">
              <a:buNone/>
            </a:pPr>
            <a:endParaRPr lang="en-US" sz="1600" dirty="0" smtClean="0"/>
          </a:p>
          <a:p>
            <a:pPr lvl="0"/>
            <a:r>
              <a:rPr lang="en-US" sz="1600" b="1" dirty="0" smtClean="0"/>
              <a:t>Study drug 200 mg </a:t>
            </a:r>
            <a:r>
              <a:rPr lang="en-US" sz="1600" b="1" dirty="0" err="1" smtClean="0"/>
              <a:t>qd</a:t>
            </a:r>
            <a:r>
              <a:rPr lang="en-US" sz="1600" dirty="0" smtClean="0"/>
              <a:t>: Treatment with 200 mg/day of </a:t>
            </a:r>
            <a:r>
              <a:rPr lang="en-US" sz="1600" dirty="0" smtClean="0"/>
              <a:t>med</a:t>
            </a:r>
          </a:p>
          <a:p>
            <a:pPr lvl="0">
              <a:buNone/>
            </a:pPr>
            <a:endParaRPr lang="en-US" sz="1600" dirty="0" smtClean="0"/>
          </a:p>
          <a:p>
            <a:pPr lvl="0"/>
            <a:r>
              <a:rPr lang="en-US" sz="1600" b="1" dirty="0" smtClean="0"/>
              <a:t>Study drug &gt; 200 mg </a:t>
            </a:r>
            <a:r>
              <a:rPr lang="en-US" sz="1600" b="1" dirty="0" err="1" smtClean="0"/>
              <a:t>qd</a:t>
            </a:r>
            <a:r>
              <a:rPr lang="en-US" sz="1600" dirty="0" smtClean="0"/>
              <a:t>: Treatment with greater than 200 mg/day of </a:t>
            </a:r>
            <a:r>
              <a:rPr lang="en-US" sz="1600" dirty="0" smtClean="0"/>
              <a:t>med</a:t>
            </a:r>
          </a:p>
          <a:p>
            <a:pPr lvl="0">
              <a:buNone/>
            </a:pPr>
            <a:endParaRPr lang="en-US" sz="1600" dirty="0" smtClean="0"/>
          </a:p>
          <a:p>
            <a:pPr lvl="0"/>
            <a:r>
              <a:rPr lang="en-US" sz="1600" b="1" dirty="0" smtClean="0"/>
              <a:t>All Study </a:t>
            </a:r>
            <a:r>
              <a:rPr lang="en-US" sz="1600" b="1" dirty="0" smtClean="0"/>
              <a:t>drug</a:t>
            </a:r>
            <a:r>
              <a:rPr lang="en-US" sz="1600" dirty="0" smtClean="0"/>
              <a:t>: </a:t>
            </a:r>
            <a:r>
              <a:rPr lang="en-US" sz="1600" dirty="0" smtClean="0"/>
              <a:t>All doses of med combined </a:t>
            </a:r>
          </a:p>
          <a:p>
            <a:endParaRPr lang="en-US" sz="1600"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2502" y="510363"/>
            <a:ext cx="7850336" cy="5036361"/>
          </a:xfrm>
        </p:spPr>
        <p:txBody>
          <a:bodyPr/>
          <a:lstStyle/>
          <a:p>
            <a:pPr>
              <a:buNone/>
            </a:pPr>
            <a:r>
              <a:rPr lang="en-US" dirty="0" smtClean="0"/>
              <a:t>                </a:t>
            </a:r>
          </a:p>
          <a:p>
            <a:pPr>
              <a:buNone/>
            </a:pPr>
            <a:endParaRPr lang="en-US" sz="3200" dirty="0" smtClean="0"/>
          </a:p>
          <a:p>
            <a:pPr>
              <a:buNone/>
            </a:pPr>
            <a:r>
              <a:rPr lang="en-US" sz="3200" dirty="0" smtClean="0"/>
              <a:t>     </a:t>
            </a:r>
          </a:p>
          <a:p>
            <a:pPr>
              <a:buNone/>
            </a:pPr>
            <a:r>
              <a:rPr lang="en-US" sz="3200" dirty="0" smtClean="0"/>
              <a:t>     </a:t>
            </a:r>
            <a:r>
              <a:rPr lang="en-US" sz="3200" dirty="0" smtClean="0"/>
              <a:t>Examples </a:t>
            </a:r>
            <a:r>
              <a:rPr lang="en-US" sz="3200" dirty="0" smtClean="0"/>
              <a:t>of reporting tables</a:t>
            </a:r>
            <a:endParaRPr lang="en-US" sz="3200"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163" y="252414"/>
            <a:ext cx="8321675" cy="651354"/>
          </a:xfrm>
        </p:spPr>
        <p:txBody>
          <a:bodyPr/>
          <a:lstStyle/>
          <a:p>
            <a:r>
              <a:rPr lang="en-US" dirty="0" smtClean="0"/>
              <a:t>Demographics, Disposition</a:t>
            </a:r>
            <a:endParaRPr lang="en-US"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23</a:t>
            </a:fld>
            <a:endParaRPr lang="en-US" dirty="0"/>
          </a:p>
        </p:txBody>
      </p:sp>
      <p:sp>
        <p:nvSpPr>
          <p:cNvPr id="12" name="Content Placeholder 11"/>
          <p:cNvSpPr>
            <a:spLocks noGrp="1"/>
          </p:cNvSpPr>
          <p:nvPr>
            <p:ph idx="1"/>
          </p:nvPr>
        </p:nvSpPr>
        <p:spPr>
          <a:xfrm>
            <a:off x="411163" y="1626781"/>
            <a:ext cx="8381963" cy="3919943"/>
          </a:xfrm>
        </p:spPr>
        <p:txBody>
          <a:bodyPr/>
          <a:lstStyle/>
          <a:p>
            <a:endParaRPr lang="en-US" dirty="0"/>
          </a:p>
        </p:txBody>
      </p:sp>
      <p:pic>
        <p:nvPicPr>
          <p:cNvPr id="1026" name="Picture 2"/>
          <p:cNvPicPr>
            <a:picLocks noChangeAspect="1" noChangeArrowheads="1"/>
          </p:cNvPicPr>
          <p:nvPr/>
        </p:nvPicPr>
        <p:blipFill>
          <a:blip r:embed="rId2" cstate="print"/>
          <a:srcRect l="23023" t="24698" r="21076" b="4465"/>
          <a:stretch>
            <a:fillRect/>
          </a:stretch>
        </p:blipFill>
        <p:spPr bwMode="auto">
          <a:xfrm>
            <a:off x="265813" y="935665"/>
            <a:ext cx="8665535" cy="518869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Exposure</a:t>
            </a:r>
            <a:endParaRPr lang="en-US"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24</a:t>
            </a:fld>
            <a:endParaRPr lang="en-US"/>
          </a:p>
        </p:txBody>
      </p:sp>
      <p:pic>
        <p:nvPicPr>
          <p:cNvPr id="2050" name="Picture 2"/>
          <p:cNvPicPr>
            <a:picLocks noGrp="1" noChangeAspect="1" noChangeArrowheads="1"/>
          </p:cNvPicPr>
          <p:nvPr>
            <p:ph idx="1"/>
          </p:nvPr>
        </p:nvPicPr>
        <p:blipFill>
          <a:blip r:embed="rId2" cstate="print"/>
          <a:srcRect l="19935" t="29780" r="20264" b="9694"/>
          <a:stretch>
            <a:fillRect/>
          </a:stretch>
        </p:blipFill>
        <p:spPr bwMode="auto">
          <a:xfrm>
            <a:off x="701749" y="1637413"/>
            <a:ext cx="7697971" cy="4634975"/>
          </a:xfrm>
          <a:prstGeom prst="rect">
            <a:avLst/>
          </a:prstGeom>
          <a:noFill/>
          <a:ln w="9525">
            <a:noFill/>
            <a:miter lim="800000"/>
            <a:headEnd/>
            <a:tailEnd/>
          </a:ln>
        </p:spPr>
      </p:pic>
      <p:sp>
        <p:nvSpPr>
          <p:cNvPr id="6" name="Rectangle 5"/>
          <p:cNvSpPr/>
          <p:nvPr/>
        </p:nvSpPr>
        <p:spPr>
          <a:xfrm>
            <a:off x="361507" y="1190847"/>
            <a:ext cx="8506046" cy="830997"/>
          </a:xfrm>
          <a:prstGeom prst="rect">
            <a:avLst/>
          </a:prstGeom>
        </p:spPr>
        <p:txBody>
          <a:bodyPr wrap="square">
            <a:spAutoFit/>
          </a:bodyPr>
          <a:lstStyle/>
          <a:p>
            <a:r>
              <a:rPr lang="en-US" sz="1600" dirty="0" smtClean="0"/>
              <a:t>A frequency distribution of duration of exposure comprising the number and percent of subjects who received study medication </a:t>
            </a:r>
            <a:r>
              <a:rPr lang="en-US" sz="1600" dirty="0" smtClean="0"/>
              <a:t>for </a:t>
            </a:r>
            <a:r>
              <a:rPr lang="en-US" sz="1600" dirty="0" smtClean="0"/>
              <a:t>all the appropriate groups of pooled phase 1 studies: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Adverse Events</a:t>
            </a:r>
            <a:endParaRPr lang="en-US"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25</a:t>
            </a:fld>
            <a:endParaRPr lang="en-US"/>
          </a:p>
        </p:txBody>
      </p:sp>
      <p:pic>
        <p:nvPicPr>
          <p:cNvPr id="1026" name="Picture 2"/>
          <p:cNvPicPr>
            <a:picLocks noGrp="1" noChangeAspect="1" noChangeArrowheads="1"/>
          </p:cNvPicPr>
          <p:nvPr>
            <p:ph idx="1"/>
          </p:nvPr>
        </p:nvPicPr>
        <p:blipFill>
          <a:blip r:embed="rId2" cstate="print"/>
          <a:srcRect l="11219" t="23313" r="30027" b="8191"/>
          <a:stretch>
            <a:fillRect/>
          </a:stretch>
        </p:blipFill>
        <p:spPr bwMode="auto">
          <a:xfrm>
            <a:off x="435936" y="1010093"/>
            <a:ext cx="7953154" cy="5082363"/>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not for pooling</a:t>
            </a:r>
            <a:endParaRPr lang="en-US" dirty="0"/>
          </a:p>
        </p:txBody>
      </p:sp>
      <p:sp>
        <p:nvSpPr>
          <p:cNvPr id="3" name="Content Placeholder 2"/>
          <p:cNvSpPr>
            <a:spLocks noGrp="1"/>
          </p:cNvSpPr>
          <p:nvPr>
            <p:ph idx="1"/>
          </p:nvPr>
        </p:nvSpPr>
        <p:spPr/>
        <p:txBody>
          <a:bodyPr/>
          <a:lstStyle/>
          <a:p>
            <a:pPr>
              <a:buNone/>
            </a:pPr>
            <a:r>
              <a:rPr lang="en-US" sz="1600" b="1" dirty="0" smtClean="0"/>
              <a:t>Analysis of Laboratory Abnormalities, vitals, and ECG </a:t>
            </a:r>
          </a:p>
          <a:p>
            <a:r>
              <a:rPr lang="en-US" sz="1600" dirty="0" smtClean="0"/>
              <a:t>The abnormalities best should be discussed based in the individual studies CSRs </a:t>
            </a:r>
            <a:endParaRPr lang="en-US" sz="1600" dirty="0" smtClean="0"/>
          </a:p>
          <a:p>
            <a:pPr>
              <a:buNone/>
            </a:pPr>
            <a:r>
              <a:rPr lang="en-US" sz="1600" dirty="0" smtClean="0"/>
              <a:t> </a:t>
            </a:r>
            <a:r>
              <a:rPr lang="en-US" sz="1600" dirty="0" smtClean="0"/>
              <a:t>           - </a:t>
            </a:r>
            <a:r>
              <a:rPr lang="en-US" sz="1600" dirty="0" smtClean="0"/>
              <a:t>different </a:t>
            </a:r>
            <a:r>
              <a:rPr lang="en-US" sz="1600" dirty="0" smtClean="0"/>
              <a:t>schedule of labs, vitals, and ECG collection across the studies makes pooling such information hard to interpret – ED vs. </a:t>
            </a:r>
            <a:r>
              <a:rPr lang="en-US" sz="1600" dirty="0" smtClean="0"/>
              <a:t>PK</a:t>
            </a:r>
          </a:p>
          <a:p>
            <a:pPr>
              <a:buNone/>
            </a:pPr>
            <a:r>
              <a:rPr lang="en-US" sz="1600" dirty="0" smtClean="0"/>
              <a:t> </a:t>
            </a:r>
            <a:r>
              <a:rPr lang="en-US" sz="1600" dirty="0" smtClean="0"/>
              <a:t>          </a:t>
            </a:r>
            <a:r>
              <a:rPr lang="en-US" sz="1600" dirty="0" smtClean="0"/>
              <a:t> </a:t>
            </a:r>
            <a:r>
              <a:rPr lang="en-US" sz="1600" dirty="0" smtClean="0"/>
              <a:t>– safety </a:t>
            </a:r>
            <a:r>
              <a:rPr lang="en-US" sz="1600" dirty="0" smtClean="0"/>
              <a:t>monitoring</a:t>
            </a:r>
            <a:endParaRPr lang="en-US" sz="1600" dirty="0" smtClean="0"/>
          </a:p>
          <a:p>
            <a:pPr>
              <a:buNone/>
            </a:pPr>
            <a:endParaRPr lang="en-US"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465" y="252414"/>
            <a:ext cx="8254373" cy="523764"/>
          </a:xfrm>
        </p:spPr>
        <p:txBody>
          <a:bodyPr/>
          <a:lstStyle/>
          <a:p>
            <a:r>
              <a:rPr lang="en-US" sz="2200" dirty="0" smtClean="0"/>
              <a:t>Pros and Cons of pooling safety data for phase 1 studies</a:t>
            </a:r>
            <a:endParaRPr lang="en-US" sz="2200" dirty="0"/>
          </a:p>
        </p:txBody>
      </p:sp>
      <p:sp>
        <p:nvSpPr>
          <p:cNvPr id="3" name="Content Placeholder 2"/>
          <p:cNvSpPr>
            <a:spLocks noGrp="1"/>
          </p:cNvSpPr>
          <p:nvPr>
            <p:ph idx="1"/>
          </p:nvPr>
        </p:nvSpPr>
        <p:spPr>
          <a:xfrm>
            <a:off x="361507" y="978195"/>
            <a:ext cx="8371332" cy="5284382"/>
          </a:xfrm>
        </p:spPr>
        <p:txBody>
          <a:bodyPr/>
          <a:lstStyle/>
          <a:p>
            <a:r>
              <a:rPr lang="en-US" sz="1400" dirty="0" smtClean="0"/>
              <a:t>European </a:t>
            </a:r>
            <a:r>
              <a:rPr lang="en-US" sz="1400" dirty="0" smtClean="0"/>
              <a:t>agency requirements +  Internal </a:t>
            </a:r>
            <a:r>
              <a:rPr lang="en-US" sz="1400" dirty="0" smtClean="0"/>
              <a:t>within company </a:t>
            </a:r>
            <a:r>
              <a:rPr lang="en-US" sz="1400" dirty="0" smtClean="0"/>
              <a:t>requirements</a:t>
            </a:r>
            <a:endParaRPr lang="en-US" sz="1400" dirty="0" smtClean="0"/>
          </a:p>
          <a:p>
            <a:r>
              <a:rPr lang="en-US" sz="1400" u="sng" dirty="0" smtClean="0"/>
              <a:t>Benefits</a:t>
            </a:r>
            <a:r>
              <a:rPr lang="en-US" sz="1400" u="sng" dirty="0" smtClean="0"/>
              <a:t>:</a:t>
            </a:r>
          </a:p>
          <a:p>
            <a:pPr>
              <a:buNone/>
            </a:pPr>
            <a:r>
              <a:rPr lang="en-US" sz="1400" dirty="0" smtClean="0"/>
              <a:t>              - Being able to look for a signal for </a:t>
            </a:r>
            <a:r>
              <a:rPr lang="en-US" sz="1400" dirty="0" smtClean="0"/>
              <a:t>AEs; calculate </a:t>
            </a:r>
            <a:r>
              <a:rPr lang="en-US" sz="1400" dirty="0" smtClean="0"/>
              <a:t>overall </a:t>
            </a:r>
            <a:r>
              <a:rPr lang="en-US" sz="1400" dirty="0" smtClean="0"/>
              <a:t>exposure; define </a:t>
            </a:r>
            <a:r>
              <a:rPr lang="en-US" sz="1400" dirty="0" smtClean="0"/>
              <a:t>total </a:t>
            </a:r>
            <a:r>
              <a:rPr lang="en-US" sz="1400" dirty="0" smtClean="0"/>
              <a:t>dropout</a:t>
            </a:r>
            <a:endParaRPr lang="en-US" sz="1400" dirty="0" smtClean="0"/>
          </a:p>
          <a:p>
            <a:pPr>
              <a:buNone/>
            </a:pPr>
            <a:r>
              <a:rPr lang="en-US" sz="1400" dirty="0" smtClean="0"/>
              <a:t>   </a:t>
            </a:r>
            <a:r>
              <a:rPr lang="en-US" sz="1400" dirty="0" smtClean="0"/>
              <a:t> </a:t>
            </a:r>
            <a:r>
              <a:rPr lang="en-US" sz="1400" u="sng" dirty="0" smtClean="0"/>
              <a:t>Challenges:</a:t>
            </a:r>
          </a:p>
          <a:p>
            <a:pPr>
              <a:buNone/>
            </a:pPr>
            <a:r>
              <a:rPr lang="en-US" sz="1400" dirty="0" smtClean="0"/>
              <a:t>              -  Difficulties with </a:t>
            </a:r>
            <a:r>
              <a:rPr lang="en-US" sz="1400" dirty="0" smtClean="0"/>
              <a:t>interpretation; Difficult </a:t>
            </a:r>
            <a:r>
              <a:rPr lang="en-US" sz="1400" dirty="0" smtClean="0"/>
              <a:t>to </a:t>
            </a:r>
            <a:r>
              <a:rPr lang="en-US" sz="1400" dirty="0" smtClean="0"/>
              <a:t>pool: rules </a:t>
            </a:r>
            <a:r>
              <a:rPr lang="en-US" sz="1400" dirty="0" smtClean="0"/>
              <a:t>for pooling </a:t>
            </a:r>
            <a:r>
              <a:rPr lang="en-US" sz="1400" dirty="0" smtClean="0"/>
              <a:t>have </a:t>
            </a:r>
            <a:r>
              <a:rPr lang="en-US" sz="1400" dirty="0" smtClean="0"/>
              <a:t>to be agreed upon; SD may not be sufficient to see the safety profile; healthy volunteers safety data may not reflect actual clinical practice; what is the worth of ISS with single dose in </a:t>
            </a:r>
            <a:r>
              <a:rPr lang="en-US" sz="1400" dirty="0" smtClean="0"/>
              <a:t>HV</a:t>
            </a:r>
            <a:endParaRPr lang="en-US" sz="1400" dirty="0" smtClean="0"/>
          </a:p>
          <a:p>
            <a:pPr>
              <a:buNone/>
            </a:pPr>
            <a:r>
              <a:rPr lang="en-US" sz="1400" smtClean="0"/>
              <a:t>              -  Very </a:t>
            </a:r>
            <a:r>
              <a:rPr lang="en-US" sz="1400" dirty="0" smtClean="0"/>
              <a:t>limited use of lab summaries and interpretation is limited</a:t>
            </a:r>
          </a:p>
          <a:p>
            <a:pPr>
              <a:buNone/>
            </a:pPr>
            <a:endParaRPr lang="en-US" sz="1400" b="1" dirty="0" smtClean="0">
              <a:sym typeface="Wingdings" pitchFamily="2" charset="2"/>
            </a:endParaRPr>
          </a:p>
          <a:p>
            <a:pPr>
              <a:buNone/>
            </a:pPr>
            <a:r>
              <a:rPr lang="en-US" sz="1400" b="1" dirty="0" smtClean="0">
                <a:sym typeface="Wingdings" pitchFamily="2" charset="2"/>
              </a:rPr>
              <a:t>In conclusion….</a:t>
            </a:r>
            <a:endParaRPr lang="en-US" sz="1400" b="1" dirty="0" smtClean="0"/>
          </a:p>
          <a:p>
            <a:r>
              <a:rPr lang="en-US" sz="1400" dirty="0" smtClean="0"/>
              <a:t>Sponsors should provide critical information based on pooled dataset: total number of subjects exposed, total duration, overall </a:t>
            </a:r>
            <a:r>
              <a:rPr lang="en-US" sz="1400" dirty="0" err="1" smtClean="0"/>
              <a:t>demog</a:t>
            </a:r>
            <a:r>
              <a:rPr lang="en-US" sz="1400" dirty="0" smtClean="0"/>
              <a:t>, </a:t>
            </a:r>
            <a:r>
              <a:rPr lang="en-US" sz="1400" dirty="0" smtClean="0"/>
              <a:t>AEs; vitals</a:t>
            </a:r>
            <a:r>
              <a:rPr lang="en-US" sz="1400" dirty="0" smtClean="0"/>
              <a:t>, ECGs, Labs are not recommended for pooling due to having different schedules</a:t>
            </a:r>
          </a:p>
          <a:p>
            <a:r>
              <a:rPr lang="en-US" sz="1400" dirty="0" smtClean="0"/>
              <a:t>Discussion </a:t>
            </a:r>
            <a:r>
              <a:rPr lang="en-US" sz="1400" dirty="0" smtClean="0"/>
              <a:t>between clinicians and stats should be ongoing and should start early</a:t>
            </a:r>
          </a:p>
          <a:p>
            <a:endParaRPr lang="en-US" sz="1600" dirty="0" smtClean="0"/>
          </a:p>
          <a:p>
            <a:pPr>
              <a:buNone/>
            </a:pPr>
            <a:r>
              <a:rPr lang="en-US" sz="1600" dirty="0" smtClean="0"/>
              <a:t> </a:t>
            </a:r>
            <a:endParaRPr lang="en-US" sz="1600" dirty="0" smtClean="0"/>
          </a:p>
          <a:p>
            <a:pPr>
              <a:buNone/>
            </a:pPr>
            <a:endParaRPr lang="en-US" dirty="0" smtClean="0"/>
          </a:p>
          <a:p>
            <a:pPr>
              <a:buNone/>
            </a:pPr>
            <a:endParaRPr lang="en-US"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27</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098" y="252413"/>
            <a:ext cx="8243740" cy="555661"/>
          </a:xfrm>
        </p:spPr>
        <p:txBody>
          <a:bodyPr/>
          <a:lstStyle/>
          <a:p>
            <a:r>
              <a:rPr lang="en-US" dirty="0" smtClean="0"/>
              <a:t>Definition and objectives of phase 1 study</a:t>
            </a:r>
          </a:p>
        </p:txBody>
      </p:sp>
      <p:sp>
        <p:nvSpPr>
          <p:cNvPr id="3" name="Content Placeholder 2"/>
          <p:cNvSpPr>
            <a:spLocks noGrp="1"/>
          </p:cNvSpPr>
          <p:nvPr>
            <p:ph idx="1"/>
          </p:nvPr>
        </p:nvSpPr>
        <p:spPr>
          <a:xfrm>
            <a:off x="340242" y="829340"/>
            <a:ext cx="8392597" cy="5348176"/>
          </a:xfrm>
        </p:spPr>
        <p:txBody>
          <a:bodyPr/>
          <a:lstStyle/>
          <a:p>
            <a:pPr>
              <a:buNone/>
            </a:pPr>
            <a:r>
              <a:rPr lang="en-US" sz="1400" dirty="0" smtClean="0"/>
              <a:t>    </a:t>
            </a:r>
          </a:p>
          <a:p>
            <a:pPr>
              <a:buNone/>
            </a:pPr>
            <a:r>
              <a:rPr lang="en-US" sz="1600" b="1" dirty="0" smtClean="0"/>
              <a:t>    A closely monitored research study of a drug or vaccine conducted in a small </a:t>
            </a:r>
            <a:r>
              <a:rPr lang="en-US" sz="1600" b="1" dirty="0" smtClean="0"/>
              <a:t>number </a:t>
            </a:r>
            <a:r>
              <a:rPr lang="en-US" sz="1600" b="1" dirty="0" smtClean="0"/>
              <a:t>of healthy volunteers or sometimes patients </a:t>
            </a:r>
            <a:endParaRPr lang="en-US" sz="1600" dirty="0" smtClean="0"/>
          </a:p>
          <a:p>
            <a:pPr>
              <a:buNone/>
            </a:pPr>
            <a:r>
              <a:rPr lang="en-US" sz="1600" dirty="0" smtClean="0"/>
              <a:t>       </a:t>
            </a:r>
          </a:p>
          <a:p>
            <a:pPr lvl="0"/>
            <a:r>
              <a:rPr lang="en-US" sz="1600" dirty="0" smtClean="0"/>
              <a:t>is the new experimental treatment safe and tolerable?</a:t>
            </a:r>
          </a:p>
          <a:p>
            <a:pPr lvl="0">
              <a:buNone/>
            </a:pPr>
            <a:endParaRPr lang="en-US" sz="1600" dirty="0" smtClean="0"/>
          </a:p>
          <a:p>
            <a:pPr lvl="0"/>
            <a:r>
              <a:rPr lang="en-US" sz="1600" dirty="0" smtClean="0"/>
              <a:t>formulation </a:t>
            </a:r>
            <a:r>
              <a:rPr lang="en-US" sz="1600" dirty="0" smtClean="0"/>
              <a:t>differences (e.g., by </a:t>
            </a:r>
            <a:r>
              <a:rPr lang="en-US" sz="1600" dirty="0" smtClean="0"/>
              <a:t>mouth </a:t>
            </a:r>
            <a:r>
              <a:rPr lang="en-US" sz="1600" dirty="0" smtClean="0"/>
              <a:t>or through a blood vessel</a:t>
            </a:r>
            <a:r>
              <a:rPr lang="en-US" sz="1600" dirty="0" smtClean="0"/>
              <a:t>)</a:t>
            </a:r>
          </a:p>
          <a:p>
            <a:pPr lvl="0">
              <a:buNone/>
            </a:pPr>
            <a:endParaRPr lang="en-US" sz="1600" dirty="0" smtClean="0"/>
          </a:p>
          <a:p>
            <a:r>
              <a:rPr lang="en-US" sz="1600" dirty="0" smtClean="0"/>
              <a:t>doses </a:t>
            </a:r>
            <a:r>
              <a:rPr lang="en-US" sz="1600" dirty="0" smtClean="0"/>
              <a:t>and drug plasma levels are associated with therapeutic </a:t>
            </a:r>
            <a:r>
              <a:rPr lang="en-US" sz="1600" dirty="0" smtClean="0"/>
              <a:t>effect</a:t>
            </a:r>
          </a:p>
          <a:p>
            <a:pPr>
              <a:buNone/>
            </a:pPr>
            <a:endParaRPr lang="en-US" sz="1600" dirty="0" smtClean="0"/>
          </a:p>
          <a:p>
            <a:pPr lvl="0"/>
            <a:r>
              <a:rPr lang="en-US" sz="1600" dirty="0" smtClean="0"/>
              <a:t>pharmacokinetics </a:t>
            </a:r>
            <a:r>
              <a:rPr lang="en-US" sz="1600" dirty="0" smtClean="0"/>
              <a:t>(what the body does to a </a:t>
            </a:r>
            <a:r>
              <a:rPr lang="en-US" sz="1600" dirty="0" smtClean="0"/>
              <a:t>drug)</a:t>
            </a:r>
          </a:p>
          <a:p>
            <a:pPr lvl="0">
              <a:buNone/>
            </a:pPr>
            <a:endParaRPr lang="en-US" sz="1600" dirty="0" smtClean="0"/>
          </a:p>
          <a:p>
            <a:pPr lvl="0"/>
            <a:r>
              <a:rPr lang="en-US" sz="1600" dirty="0" err="1" smtClean="0"/>
              <a:t>pharmacodynymics</a:t>
            </a:r>
            <a:r>
              <a:rPr lang="en-US" sz="1600" dirty="0" smtClean="0"/>
              <a:t> (what drug does to the body)</a:t>
            </a:r>
          </a:p>
          <a:p>
            <a:pPr lvl="0">
              <a:buNone/>
            </a:pPr>
            <a:endParaRPr lang="en-US" sz="1600" dirty="0" smtClean="0"/>
          </a:p>
          <a:p>
            <a:pPr lvl="0"/>
            <a:endParaRPr lang="en-US" dirty="0" smtClean="0"/>
          </a:p>
          <a:p>
            <a:pPr>
              <a:buNone/>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935" y="457200"/>
            <a:ext cx="8165805" cy="712381"/>
          </a:xfrm>
        </p:spPr>
        <p:txBody>
          <a:bodyPr/>
          <a:lstStyle/>
          <a:p>
            <a:r>
              <a:rPr lang="en-US" dirty="0" smtClean="0"/>
              <a:t>Some of the critical information from phase 1 study is….</a:t>
            </a:r>
            <a:endParaRPr lang="en-US" dirty="0"/>
          </a:p>
        </p:txBody>
      </p:sp>
      <p:sp>
        <p:nvSpPr>
          <p:cNvPr id="3" name="Content Placeholder 2"/>
          <p:cNvSpPr>
            <a:spLocks noGrp="1"/>
          </p:cNvSpPr>
          <p:nvPr>
            <p:ph idx="1"/>
          </p:nvPr>
        </p:nvSpPr>
        <p:spPr>
          <a:xfrm>
            <a:off x="595422" y="1201479"/>
            <a:ext cx="8137415" cy="4837814"/>
          </a:xfrm>
        </p:spPr>
        <p:txBody>
          <a:bodyPr/>
          <a:lstStyle/>
          <a:p>
            <a:pPr>
              <a:buNone/>
            </a:pPr>
            <a:endParaRPr lang="en-US" dirty="0" smtClean="0"/>
          </a:p>
          <a:p>
            <a:r>
              <a:rPr lang="en-US" sz="1600" dirty="0" smtClean="0"/>
              <a:t>How does half-life of a drug vary among subjects? Among different types of patients?</a:t>
            </a:r>
          </a:p>
          <a:p>
            <a:pPr>
              <a:buNone/>
            </a:pPr>
            <a:endParaRPr lang="en-US" sz="1600" dirty="0" smtClean="0"/>
          </a:p>
          <a:p>
            <a:r>
              <a:rPr lang="en-US" sz="1600" dirty="0" smtClean="0"/>
              <a:t>Is the half-life different after a single dose comparing to stable dosing?</a:t>
            </a:r>
          </a:p>
          <a:p>
            <a:pPr>
              <a:buNone/>
            </a:pPr>
            <a:endParaRPr lang="en-US" sz="1600" dirty="0" smtClean="0"/>
          </a:p>
          <a:p>
            <a:r>
              <a:rPr lang="en-US" sz="1600" dirty="0" smtClean="0"/>
              <a:t>Is the drug’s metabolism, effectiveness, or toxicity affected by other drugs that might be taken concomitantly?</a:t>
            </a:r>
          </a:p>
          <a:p>
            <a:endParaRPr lang="en-US" sz="1600" dirty="0" smtClean="0"/>
          </a:p>
          <a:p>
            <a:pPr>
              <a:buNone/>
            </a:pPr>
            <a:endParaRPr lang="en-US"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and population</a:t>
            </a:r>
            <a:endParaRPr lang="en-US" dirty="0"/>
          </a:p>
        </p:txBody>
      </p:sp>
      <p:sp>
        <p:nvSpPr>
          <p:cNvPr id="3" name="Content Placeholder 2"/>
          <p:cNvSpPr>
            <a:spLocks noGrp="1"/>
          </p:cNvSpPr>
          <p:nvPr>
            <p:ph idx="1"/>
          </p:nvPr>
        </p:nvSpPr>
        <p:spPr>
          <a:xfrm>
            <a:off x="393404" y="1244009"/>
            <a:ext cx="8339433" cy="4890977"/>
          </a:xfrm>
        </p:spPr>
        <p:txBody>
          <a:bodyPr/>
          <a:lstStyle/>
          <a:p>
            <a:r>
              <a:rPr lang="en-US" sz="1600" dirty="0" smtClean="0"/>
              <a:t>Typically conducted in healthy </a:t>
            </a:r>
            <a:r>
              <a:rPr lang="en-US" sz="1600" dirty="0" smtClean="0"/>
              <a:t>volunteers</a:t>
            </a:r>
          </a:p>
          <a:p>
            <a:pPr>
              <a:buNone/>
            </a:pPr>
            <a:endParaRPr lang="en-US" sz="1600" dirty="0" smtClean="0"/>
          </a:p>
          <a:p>
            <a:r>
              <a:rPr lang="en-US" sz="1600" dirty="0" smtClean="0"/>
              <a:t>Patients may be included when information it is impossible to extrapolate to patient population (e.g., </a:t>
            </a:r>
            <a:r>
              <a:rPr lang="en-US" sz="1600" dirty="0" err="1" smtClean="0"/>
              <a:t>antibacterials</a:t>
            </a:r>
            <a:r>
              <a:rPr lang="en-US" sz="1600" dirty="0" smtClean="0"/>
              <a:t>, antipsychotic drugs, anti-HIV drugs</a:t>
            </a:r>
            <a:r>
              <a:rPr lang="en-US" sz="1600" dirty="0" smtClean="0"/>
              <a:t>)</a:t>
            </a:r>
          </a:p>
          <a:p>
            <a:pPr>
              <a:buNone/>
            </a:pPr>
            <a:endParaRPr lang="en-US" sz="1600" dirty="0" smtClean="0"/>
          </a:p>
          <a:p>
            <a:r>
              <a:rPr lang="en-US" sz="1600" dirty="0" smtClean="0"/>
              <a:t>Total number of subjects included varies by drug, but generally in the range of 20 to </a:t>
            </a:r>
            <a:r>
              <a:rPr lang="en-US" sz="1600" dirty="0" smtClean="0"/>
              <a:t>80</a:t>
            </a:r>
          </a:p>
          <a:p>
            <a:pPr>
              <a:buNone/>
            </a:pPr>
            <a:endParaRPr lang="en-US" sz="1600" dirty="0" smtClean="0"/>
          </a:p>
          <a:p>
            <a:r>
              <a:rPr lang="en-US" sz="1600" dirty="0" smtClean="0">
                <a:solidFill>
                  <a:schemeClr val="tx1">
                    <a:lumMod val="50000"/>
                  </a:schemeClr>
                </a:solidFill>
              </a:rPr>
              <a:t>Important decisions in designing </a:t>
            </a:r>
          </a:p>
          <a:p>
            <a:pPr>
              <a:buNone/>
            </a:pPr>
            <a:r>
              <a:rPr lang="en-US" sz="1600" dirty="0" smtClean="0">
                <a:solidFill>
                  <a:schemeClr val="tx1">
                    <a:lumMod val="50000"/>
                  </a:schemeClr>
                </a:solidFill>
              </a:rPr>
              <a:t>        - Early Development (ED) phase 1 study: selection of subjects, choosing a starting dose, rules for </a:t>
            </a:r>
            <a:r>
              <a:rPr lang="en-US" sz="1600" dirty="0" smtClean="0">
                <a:solidFill>
                  <a:schemeClr val="tx1">
                    <a:lumMod val="50000"/>
                  </a:schemeClr>
                </a:solidFill>
              </a:rPr>
              <a:t>dose escalating</a:t>
            </a:r>
            <a:r>
              <a:rPr lang="en-US" sz="1600" dirty="0" smtClean="0">
                <a:solidFill>
                  <a:schemeClr val="tx1">
                    <a:lumMod val="50000"/>
                  </a:schemeClr>
                </a:solidFill>
              </a:rPr>
              <a:t>, and methods for determining the MTD or safe dose</a:t>
            </a:r>
          </a:p>
          <a:p>
            <a:pPr>
              <a:buNone/>
            </a:pPr>
            <a:r>
              <a:rPr lang="en-US" sz="1600" dirty="0" smtClean="0">
                <a:solidFill>
                  <a:schemeClr val="tx1">
                    <a:lumMod val="50000"/>
                  </a:schemeClr>
                </a:solidFill>
              </a:rPr>
              <a:t>        - Clinical Pharmacology (CP) phase 1 PK study: </a:t>
            </a:r>
            <a:r>
              <a:rPr lang="en-US" sz="1600" dirty="0" err="1" smtClean="0">
                <a:solidFill>
                  <a:schemeClr val="tx1">
                    <a:lumMod val="50000"/>
                  </a:schemeClr>
                </a:solidFill>
              </a:rPr>
              <a:t>conmeds</a:t>
            </a:r>
            <a:r>
              <a:rPr lang="en-US" sz="1600" dirty="0" smtClean="0">
                <a:solidFill>
                  <a:schemeClr val="tx1">
                    <a:lumMod val="50000"/>
                  </a:schemeClr>
                </a:solidFill>
              </a:rPr>
              <a:t>, SD/MD, selection of design (crossover, single dose, parallel), number of doses</a:t>
            </a:r>
          </a:p>
          <a:p>
            <a:endParaRPr lang="en-US" sz="1600"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163" y="252414"/>
            <a:ext cx="8321675" cy="608824"/>
          </a:xfrm>
        </p:spPr>
        <p:txBody>
          <a:bodyPr/>
          <a:lstStyle/>
          <a:p>
            <a:r>
              <a:rPr lang="en-US" dirty="0" smtClean="0">
                <a:ea typeface="ＭＳ Ｐゴシック" pitchFamily="34" charset="-128"/>
              </a:rPr>
              <a:t>Designs commonly used in Phase 1 studies</a:t>
            </a:r>
            <a:endParaRPr lang="en-US" dirty="0"/>
          </a:p>
        </p:txBody>
      </p:sp>
      <p:sp>
        <p:nvSpPr>
          <p:cNvPr id="3" name="Content Placeholder 2"/>
          <p:cNvSpPr>
            <a:spLocks noGrp="1"/>
          </p:cNvSpPr>
          <p:nvPr>
            <p:ph idx="1"/>
          </p:nvPr>
        </p:nvSpPr>
        <p:spPr>
          <a:xfrm>
            <a:off x="382773" y="1052624"/>
            <a:ext cx="8350066" cy="5071730"/>
          </a:xfrm>
        </p:spPr>
        <p:txBody>
          <a:bodyPr/>
          <a:lstStyle/>
          <a:p>
            <a:endParaRPr lang="en-US" sz="1600" dirty="0" smtClean="0">
              <a:solidFill>
                <a:schemeClr val="tx1">
                  <a:lumMod val="50000"/>
                </a:schemeClr>
              </a:solidFill>
              <a:ea typeface="ＭＳ Ｐゴシック" pitchFamily="34" charset="-128"/>
            </a:endParaRPr>
          </a:p>
          <a:p>
            <a:r>
              <a:rPr lang="en-US" sz="1600" dirty="0" smtClean="0">
                <a:solidFill>
                  <a:schemeClr val="tx1">
                    <a:lumMod val="50000"/>
                  </a:schemeClr>
                </a:solidFill>
                <a:ea typeface="ＭＳ Ｐゴシック" pitchFamily="34" charset="-128"/>
              </a:rPr>
              <a:t>Crossover</a:t>
            </a:r>
            <a:r>
              <a:rPr lang="en-US" sz="1600" dirty="0" smtClean="0">
                <a:solidFill>
                  <a:schemeClr val="tx1">
                    <a:lumMod val="50000"/>
                  </a:schemeClr>
                </a:solidFill>
                <a:ea typeface="ＭＳ Ｐゴシック" pitchFamily="34" charset="-128"/>
              </a:rPr>
              <a:t>: Each subject receives all treatments in a random order. In 2-way crossover, half of the subjects receive Treatment A followed by Treatment B and the other half receives Treatment B first and then A; a washout period separates the two treatment periods. </a:t>
            </a:r>
            <a:endParaRPr lang="en-US" sz="1600" dirty="0" smtClean="0">
              <a:solidFill>
                <a:schemeClr val="tx1">
                  <a:lumMod val="50000"/>
                </a:schemeClr>
              </a:solidFill>
              <a:ea typeface="ＭＳ Ｐゴシック" pitchFamily="34" charset="-128"/>
            </a:endParaRPr>
          </a:p>
          <a:p>
            <a:pPr>
              <a:buNone/>
            </a:pPr>
            <a:endParaRPr lang="en-US" sz="1600" dirty="0" smtClean="0">
              <a:solidFill>
                <a:schemeClr val="tx1">
                  <a:lumMod val="50000"/>
                </a:schemeClr>
              </a:solidFill>
              <a:ea typeface="ＭＳ Ｐゴシック" pitchFamily="34" charset="-128"/>
            </a:endParaRPr>
          </a:p>
          <a:p>
            <a:r>
              <a:rPr lang="en-US" sz="1600" dirty="0" smtClean="0">
                <a:solidFill>
                  <a:schemeClr val="tx1">
                    <a:lumMod val="50000"/>
                  </a:schemeClr>
                </a:solidFill>
                <a:ea typeface="ＭＳ Ｐゴシック" pitchFamily="34" charset="-128"/>
              </a:rPr>
              <a:t>Single-sequence designs: All subjects receive all the treatment in the same order. Mostly used in drug-drug interaction (DDI) studies (Treatment A followed by Treatment A+B; effect of B on the PK of A</a:t>
            </a:r>
            <a:r>
              <a:rPr lang="en-US" sz="1600" dirty="0" smtClean="0">
                <a:solidFill>
                  <a:schemeClr val="tx1">
                    <a:lumMod val="50000"/>
                  </a:schemeClr>
                </a:solidFill>
                <a:ea typeface="ＭＳ Ｐゴシック" pitchFamily="34" charset="-128"/>
              </a:rPr>
              <a:t>)</a:t>
            </a:r>
          </a:p>
          <a:p>
            <a:pPr>
              <a:buNone/>
            </a:pPr>
            <a:endParaRPr lang="en-US" sz="1600" dirty="0" smtClean="0">
              <a:solidFill>
                <a:schemeClr val="tx1">
                  <a:lumMod val="50000"/>
                </a:schemeClr>
              </a:solidFill>
              <a:ea typeface="ＭＳ Ｐゴシック" pitchFamily="34" charset="-128"/>
            </a:endParaRPr>
          </a:p>
          <a:p>
            <a:r>
              <a:rPr lang="en-US" sz="1600" dirty="0" smtClean="0">
                <a:solidFill>
                  <a:schemeClr val="tx1">
                    <a:lumMod val="50000"/>
                  </a:schemeClr>
                </a:solidFill>
                <a:ea typeface="ＭＳ Ｐゴシック" pitchFamily="34" charset="-128"/>
              </a:rPr>
              <a:t>Parallel group design: Each subject is assigned to one and only one treatment. </a:t>
            </a:r>
          </a:p>
          <a:p>
            <a:pPr>
              <a:buNone/>
            </a:pPr>
            <a:r>
              <a:rPr lang="en-US" sz="1600" dirty="0" smtClean="0">
                <a:solidFill>
                  <a:schemeClr val="tx1">
                    <a:lumMod val="50000"/>
                  </a:schemeClr>
                </a:solidFill>
                <a:ea typeface="ＭＳ Ｐゴシック" pitchFamily="34" charset="-128"/>
              </a:rPr>
              <a:t>         - useful for PK studies if the drug has a long half-life </a:t>
            </a:r>
          </a:p>
          <a:p>
            <a:pPr>
              <a:buNone/>
            </a:pPr>
            <a:r>
              <a:rPr lang="en-US" sz="1600" dirty="0" smtClean="0">
                <a:solidFill>
                  <a:schemeClr val="tx1">
                    <a:lumMod val="50000"/>
                  </a:schemeClr>
                </a:solidFill>
                <a:ea typeface="ＭＳ Ｐゴシック" pitchFamily="34" charset="-128"/>
              </a:rPr>
              <a:t>         - used in ED studies where subjects are randomized between a dose of active treatment and placebo</a:t>
            </a:r>
          </a:p>
          <a:p>
            <a:endParaRPr lang="en-US"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Studies</a:t>
            </a:r>
            <a:endParaRPr lang="en-US" dirty="0"/>
          </a:p>
        </p:txBody>
      </p:sp>
      <p:sp>
        <p:nvSpPr>
          <p:cNvPr id="3" name="Content Placeholder 2"/>
          <p:cNvSpPr>
            <a:spLocks noGrp="1"/>
          </p:cNvSpPr>
          <p:nvPr>
            <p:ph idx="1"/>
          </p:nvPr>
        </p:nvSpPr>
        <p:spPr>
          <a:xfrm>
            <a:off x="350874" y="1244009"/>
            <a:ext cx="8286267" cy="4302715"/>
          </a:xfrm>
        </p:spPr>
        <p:txBody>
          <a:bodyPr/>
          <a:lstStyle/>
          <a:p>
            <a:r>
              <a:rPr lang="en-US" sz="1600" dirty="0" smtClean="0"/>
              <a:t>Single Ascending Dose studies (SAD)</a:t>
            </a:r>
          </a:p>
          <a:p>
            <a:r>
              <a:rPr lang="en-US" sz="1600" dirty="0" smtClean="0"/>
              <a:t>Multiple Ascending Dose studies (MAD)</a:t>
            </a:r>
          </a:p>
          <a:p>
            <a:r>
              <a:rPr lang="en-US" sz="1600" dirty="0" smtClean="0"/>
              <a:t>Food effect</a:t>
            </a:r>
          </a:p>
          <a:p>
            <a:r>
              <a:rPr lang="en-US" sz="1600" dirty="0" smtClean="0"/>
              <a:t>Drug-Drug Interaction studies</a:t>
            </a:r>
          </a:p>
          <a:p>
            <a:r>
              <a:rPr lang="en-US" sz="1600" dirty="0" smtClean="0"/>
              <a:t>Bioavailability(BA) / Bioequivalent (BE) studies</a:t>
            </a:r>
          </a:p>
          <a:p>
            <a:r>
              <a:rPr lang="en-US" sz="1600" dirty="0" smtClean="0"/>
              <a:t>Dose proportionality studies</a:t>
            </a:r>
          </a:p>
          <a:p>
            <a:r>
              <a:rPr lang="en-US" sz="1600" dirty="0" smtClean="0"/>
              <a:t>Special population studies</a:t>
            </a:r>
          </a:p>
          <a:p>
            <a:r>
              <a:rPr lang="en-US" sz="1600" dirty="0" smtClean="0"/>
              <a:t>Special safety studies  (TQT)</a:t>
            </a:r>
          </a:p>
          <a:p>
            <a:r>
              <a:rPr lang="en-US" sz="1600" dirty="0" smtClean="0"/>
              <a:t>Special PD studies (e.g., effect of the drug on glucose levels)</a:t>
            </a:r>
          </a:p>
          <a:p>
            <a:pPr>
              <a:buNone/>
            </a:pPr>
            <a:endParaRPr lang="en-US" sz="1600" dirty="0" smtClean="0"/>
          </a:p>
          <a:p>
            <a:pPr>
              <a:buNone/>
            </a:pPr>
            <a:r>
              <a:rPr lang="en-US" sz="1600" dirty="0" smtClean="0"/>
              <a:t>          </a:t>
            </a:r>
          </a:p>
          <a:p>
            <a:endParaRPr lang="en-US" sz="1600"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Ascending dose studies</a:t>
            </a:r>
            <a:endParaRPr lang="en-US" dirty="0">
              <a:solidFill>
                <a:srgbClr val="FF0000"/>
              </a:solidFill>
            </a:endParaRPr>
          </a:p>
        </p:txBody>
      </p:sp>
      <p:sp>
        <p:nvSpPr>
          <p:cNvPr id="3" name="Content Placeholder 2"/>
          <p:cNvSpPr>
            <a:spLocks noGrp="1"/>
          </p:cNvSpPr>
          <p:nvPr>
            <p:ph idx="1"/>
          </p:nvPr>
        </p:nvSpPr>
        <p:spPr>
          <a:xfrm>
            <a:off x="446567" y="1254643"/>
            <a:ext cx="8286271" cy="4292082"/>
          </a:xfrm>
        </p:spPr>
        <p:txBody>
          <a:bodyPr/>
          <a:lstStyle/>
          <a:p>
            <a:r>
              <a:rPr lang="en-US" sz="1600" dirty="0" smtClean="0"/>
              <a:t>Small groups of subjects are given a single dose of the drug while they are observed and tested for a period of time. If no AEs, and the pharmacokinetic data is roughly in line with predicted safe values, the dose is escalated (new group of subjects is then given a higher dose</a:t>
            </a:r>
            <a:r>
              <a:rPr lang="en-US" sz="1600" dirty="0" smtClean="0"/>
              <a:t>)</a:t>
            </a:r>
          </a:p>
          <a:p>
            <a:pPr>
              <a:buNone/>
            </a:pPr>
            <a:endParaRPr lang="en-US" sz="1600" dirty="0" smtClean="0"/>
          </a:p>
          <a:p>
            <a:r>
              <a:rPr lang="en-US" sz="1600" dirty="0" smtClean="0"/>
              <a:t>If unacceptable toxicity is observed, an additional number of participants are treated at the same dose; continued until pre-calculated PK safety levels are reached, or intolerable side effects start showing up (at which point the drug is said to have reached the Maximum tolerated dose (MTD)). </a:t>
            </a:r>
            <a:endParaRPr lang="en-US" sz="1600" dirty="0" smtClean="0"/>
          </a:p>
          <a:p>
            <a:pPr>
              <a:buNone/>
            </a:pPr>
            <a:endParaRPr lang="en-US" sz="1600" dirty="0" smtClean="0"/>
          </a:p>
          <a:p>
            <a:r>
              <a:rPr lang="en-US" sz="1600" dirty="0" smtClean="0"/>
              <a:t>If an additional unacceptable toxicity is observed, then the dose escalation is terminated and that dose, or perhaps the previous dose, is declared to be the maximally tolerated dose. </a:t>
            </a:r>
          </a:p>
          <a:p>
            <a:endParaRPr lang="en-US"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ascending dose studies</a:t>
            </a:r>
            <a:endParaRPr lang="en-US" dirty="0"/>
          </a:p>
        </p:txBody>
      </p:sp>
      <p:sp>
        <p:nvSpPr>
          <p:cNvPr id="3" name="Content Placeholder 2"/>
          <p:cNvSpPr>
            <a:spLocks noGrp="1"/>
          </p:cNvSpPr>
          <p:nvPr>
            <p:ph idx="1"/>
          </p:nvPr>
        </p:nvSpPr>
        <p:spPr/>
        <p:txBody>
          <a:bodyPr/>
          <a:lstStyle/>
          <a:p>
            <a:r>
              <a:rPr lang="en-US" sz="1600" dirty="0" smtClean="0"/>
              <a:t>Studies conducted to better understand the PK  &amp; PD of multiple doses of the drug. </a:t>
            </a:r>
            <a:endParaRPr lang="en-US" sz="1600" dirty="0" smtClean="0"/>
          </a:p>
          <a:p>
            <a:pPr>
              <a:buNone/>
            </a:pPr>
            <a:endParaRPr lang="en-US" sz="1600" dirty="0" smtClean="0"/>
          </a:p>
          <a:p>
            <a:r>
              <a:rPr lang="en-US" sz="1600" dirty="0" smtClean="0"/>
              <a:t>Group of subjects receives multiple low doses of the drug, while samples (of blood, and other fluids) are collected at various time points and analyzed to acquire information on how the drug is processed within the body. The dose is subsequently escalated for further groups, up to a predetermined level.</a:t>
            </a:r>
          </a:p>
          <a:p>
            <a:endParaRPr lang="en-US" dirty="0"/>
          </a:p>
        </p:txBody>
      </p:sp>
      <p:sp>
        <p:nvSpPr>
          <p:cNvPr id="4" name="Slide Number Placeholder 3"/>
          <p:cNvSpPr>
            <a:spLocks noGrp="1"/>
          </p:cNvSpPr>
          <p:nvPr>
            <p:ph type="sldNum" sz="quarter" idx="10"/>
          </p:nvPr>
        </p:nvSpPr>
        <p:spPr/>
        <p:txBody>
          <a:bodyPr/>
          <a:lstStyle/>
          <a:p>
            <a:pPr>
              <a:defRPr/>
            </a:pPr>
            <a:fld id="{1EFD6DB5-DB15-8A46-A9ED-B7D6725A1D63}"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Janssen_Plain 4.3_Cool Palette_v2">
  <a:themeElements>
    <a:clrScheme name="Janssen Cool colors">
      <a:dk1>
        <a:srgbClr val="505050"/>
      </a:dk1>
      <a:lt1>
        <a:srgbClr val="FFFFFF"/>
      </a:lt1>
      <a:dk2>
        <a:srgbClr val="505050"/>
      </a:dk2>
      <a:lt2>
        <a:srgbClr val="FFFFFF"/>
      </a:lt2>
      <a:accent1>
        <a:srgbClr val="09357A"/>
      </a:accent1>
      <a:accent2>
        <a:srgbClr val="2A8EBF"/>
      </a:accent2>
      <a:accent3>
        <a:srgbClr val="94C6DF"/>
      </a:accent3>
      <a:accent4>
        <a:srgbClr val="237D26"/>
      </a:accent4>
      <a:accent5>
        <a:srgbClr val="7FC31C"/>
      </a:accent5>
      <a:accent6>
        <a:srgbClr val="BFE18D"/>
      </a:accent6>
      <a:hlink>
        <a:srgbClr val="2A8EBF"/>
      </a:hlink>
      <a:folHlink>
        <a:srgbClr val="94C6DF"/>
      </a:folHlink>
    </a:clrScheme>
    <a:fontScheme name="Blank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charset="0"/>
          </a:defRPr>
        </a:defPPr>
      </a:lstStyle>
    </a:lnDef>
  </a:objectDefaults>
  <a:extraClrSchemeLst>
    <a:extraClrScheme>
      <a:clrScheme name="Blank Presentation 1">
        <a:dk1>
          <a:srgbClr val="505050"/>
        </a:dk1>
        <a:lt1>
          <a:srgbClr val="FFFFFF"/>
        </a:lt1>
        <a:dk2>
          <a:srgbClr val="BFE18D"/>
        </a:dk2>
        <a:lt2>
          <a:srgbClr val="7FC31C"/>
        </a:lt2>
        <a:accent1>
          <a:srgbClr val="09357A"/>
        </a:accent1>
        <a:accent2>
          <a:srgbClr val="2A8EBF"/>
        </a:accent2>
        <a:accent3>
          <a:srgbClr val="FFFFFF"/>
        </a:accent3>
        <a:accent4>
          <a:srgbClr val="434343"/>
        </a:accent4>
        <a:accent5>
          <a:srgbClr val="AAAEBE"/>
        </a:accent5>
        <a:accent6>
          <a:srgbClr val="2580AD"/>
        </a:accent6>
        <a:hlink>
          <a:srgbClr val="93C5DF"/>
        </a:hlink>
        <a:folHlink>
          <a:srgbClr val="237D2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Janssen_Plain 4.3_Warm Palette_v2">
  <a:themeElements>
    <a:clrScheme name="Janssen Warm colors">
      <a:dk1>
        <a:srgbClr val="505050"/>
      </a:dk1>
      <a:lt1>
        <a:srgbClr val="FFFFFF"/>
      </a:lt1>
      <a:dk2>
        <a:srgbClr val="505050"/>
      </a:dk2>
      <a:lt2>
        <a:srgbClr val="FFFFFF"/>
      </a:lt2>
      <a:accent1>
        <a:srgbClr val="A82800"/>
      </a:accent1>
      <a:accent2>
        <a:srgbClr val="E65200"/>
      </a:accent2>
      <a:accent3>
        <a:srgbClr val="F2A77D"/>
      </a:accent3>
      <a:accent4>
        <a:srgbClr val="E6961C"/>
      </a:accent4>
      <a:accent5>
        <a:srgbClr val="FFCC00"/>
      </a:accent5>
      <a:accent6>
        <a:srgbClr val="FDE763"/>
      </a:accent6>
      <a:hlink>
        <a:srgbClr val="E65200"/>
      </a:hlink>
      <a:folHlink>
        <a:srgbClr val="F2A77D"/>
      </a:folHlink>
    </a:clrScheme>
    <a:fontScheme name="Blank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charset="0"/>
          </a:defRPr>
        </a:defPPr>
      </a:lstStyle>
    </a:lnDef>
  </a:objectDefaults>
  <a:extraClrSchemeLst>
    <a:extraClrScheme>
      <a:clrScheme name="Blank Presentation 1">
        <a:dk1>
          <a:srgbClr val="505050"/>
        </a:dk1>
        <a:lt1>
          <a:srgbClr val="FFFFFF"/>
        </a:lt1>
        <a:dk2>
          <a:srgbClr val="BFE18D"/>
        </a:dk2>
        <a:lt2>
          <a:srgbClr val="7FC31C"/>
        </a:lt2>
        <a:accent1>
          <a:srgbClr val="09357A"/>
        </a:accent1>
        <a:accent2>
          <a:srgbClr val="2A8EBF"/>
        </a:accent2>
        <a:accent3>
          <a:srgbClr val="FFFFFF"/>
        </a:accent3>
        <a:accent4>
          <a:srgbClr val="434343"/>
        </a:accent4>
        <a:accent5>
          <a:srgbClr val="AAAEBE"/>
        </a:accent5>
        <a:accent6>
          <a:srgbClr val="2580AD"/>
        </a:accent6>
        <a:hlink>
          <a:srgbClr val="93C5DF"/>
        </a:hlink>
        <a:folHlink>
          <a:srgbClr val="237D2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505050"/>
      </a:dk1>
      <a:lt1>
        <a:srgbClr val="FFFFFF"/>
      </a:lt1>
      <a:dk2>
        <a:srgbClr val="BFE18D"/>
      </a:dk2>
      <a:lt2>
        <a:srgbClr val="7FC31C"/>
      </a:lt2>
      <a:accent1>
        <a:srgbClr val="09357A"/>
      </a:accent1>
      <a:accent2>
        <a:srgbClr val="2A8EBF"/>
      </a:accent2>
      <a:accent3>
        <a:srgbClr val="FFFFFF"/>
      </a:accent3>
      <a:accent4>
        <a:srgbClr val="434343"/>
      </a:accent4>
      <a:accent5>
        <a:srgbClr val="AAAEBE"/>
      </a:accent5>
      <a:accent6>
        <a:srgbClr val="2580AD"/>
      </a:accent6>
      <a:hlink>
        <a:srgbClr val="93C5DF"/>
      </a:hlink>
      <a:folHlink>
        <a:srgbClr val="237D2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505050"/>
      </a:dk1>
      <a:lt1>
        <a:srgbClr val="FFFFFF"/>
      </a:lt1>
      <a:dk2>
        <a:srgbClr val="BFE18D"/>
      </a:dk2>
      <a:lt2>
        <a:srgbClr val="7FC31C"/>
      </a:lt2>
      <a:accent1>
        <a:srgbClr val="09357A"/>
      </a:accent1>
      <a:accent2>
        <a:srgbClr val="2A8EBF"/>
      </a:accent2>
      <a:accent3>
        <a:srgbClr val="FFFFFF"/>
      </a:accent3>
      <a:accent4>
        <a:srgbClr val="434343"/>
      </a:accent4>
      <a:accent5>
        <a:srgbClr val="AAAEBE"/>
      </a:accent5>
      <a:accent6>
        <a:srgbClr val="2580AD"/>
      </a:accent6>
      <a:hlink>
        <a:srgbClr val="93C5DF"/>
      </a:hlink>
      <a:folHlink>
        <a:srgbClr val="237D2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382A67CD0F19684280E011BFA3EDB2D7" ma:contentTypeVersion="0" ma:contentTypeDescription="Create a new document." ma:contentTypeScope="" ma:versionID="191e0a21e1741f0a83dcc3d7c550fff0">
  <xsd:schema xmlns:xsd="http://www.w3.org/2001/XMLSchema" xmlns:p="http://schemas.microsoft.com/office/2006/metadata/properties" targetNamespace="http://schemas.microsoft.com/office/2006/metadata/properties" ma:root="true" ma:fieldsID="f4d196f5c675f743c82a55ad494504e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B6006AE-CE64-492C-94C5-5C6A855A7C3C}">
  <ds:schemaRefs>
    <ds:schemaRef ds:uri="http://schemas.microsoft.com/sharepoint/v3/contenttype/forms"/>
  </ds:schemaRefs>
</ds:datastoreItem>
</file>

<file path=customXml/itemProps2.xml><?xml version="1.0" encoding="utf-8"?>
<ds:datastoreItem xmlns:ds="http://schemas.openxmlformats.org/officeDocument/2006/customXml" ds:itemID="{CFD06A09-77AF-4A99-99FD-72DF383976D0}">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B62EE5C3-C6FC-4EBC-B854-074C573A768A}">
  <ds:schemaRefs>
    <ds:schemaRef ds:uri="http://schemas.microsoft.com/office/2006/metadata/longProperties"/>
  </ds:schemaRefs>
</ds:datastoreItem>
</file>

<file path=customXml/itemProps4.xml><?xml version="1.0" encoding="utf-8"?>
<ds:datastoreItem xmlns:ds="http://schemas.openxmlformats.org/officeDocument/2006/customXml" ds:itemID="{2D1526E5-5BFA-48C7-B9BF-0638784C3A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26294</TotalTime>
  <Words>1877</Words>
  <Application>Microsoft Office PowerPoint</Application>
  <PresentationFormat>On-screen Show (4:3)</PresentationFormat>
  <Paragraphs>220</Paragraphs>
  <Slides>27</Slides>
  <Notes>0</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Janssen_Plain 4.3_Cool Palette_v2</vt:lpstr>
      <vt:lpstr>Janssen_Plain 4.3_Warm Palette_v2</vt:lpstr>
      <vt:lpstr>Recommendations on integrated safety summaries from Phase 1 studies</vt:lpstr>
      <vt:lpstr>Goals of the presentation</vt:lpstr>
      <vt:lpstr>Definition and objectives of phase 1 study</vt:lpstr>
      <vt:lpstr>Some of the critical information from phase 1 study is….</vt:lpstr>
      <vt:lpstr>Design and population</vt:lpstr>
      <vt:lpstr>Designs commonly used in Phase 1 studies</vt:lpstr>
      <vt:lpstr>Type of Studies</vt:lpstr>
      <vt:lpstr>Single Ascending dose studies</vt:lpstr>
      <vt:lpstr>Multiple ascending dose studies</vt:lpstr>
      <vt:lpstr>Food effect studies</vt:lpstr>
      <vt:lpstr>Drug-Drug Interaction Studies</vt:lpstr>
      <vt:lpstr>Bioavailability and Bioequivalence studies</vt:lpstr>
      <vt:lpstr>Dose Proportionality Study</vt:lpstr>
      <vt:lpstr>Special population studies</vt:lpstr>
      <vt:lpstr>Other studies…</vt:lpstr>
      <vt:lpstr>Phase 1 safety for submission</vt:lpstr>
      <vt:lpstr>Slide 17</vt:lpstr>
      <vt:lpstr>Challenges of pooling phase 1 safety studies</vt:lpstr>
      <vt:lpstr> Example: why three groups </vt:lpstr>
      <vt:lpstr> Example: Implementation of pooling  </vt:lpstr>
      <vt:lpstr>   Example: Dosing </vt:lpstr>
      <vt:lpstr>Slide 22</vt:lpstr>
      <vt:lpstr>Demographics, Disposition</vt:lpstr>
      <vt:lpstr>Exposure</vt:lpstr>
      <vt:lpstr>Adverse Events</vt:lpstr>
      <vt:lpstr>Data not for pooling</vt:lpstr>
      <vt:lpstr>Pros and Cons of pooling safety data for phase 1 studies</vt:lpstr>
    </vt:vector>
  </TitlesOfParts>
  <Manager/>
  <Company>Davis &amp; Co.</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BioCoE</dc:title>
  <dc:subject/>
  <dc:creator>Diana Cortina</dc:creator>
  <cp:keywords/>
  <dc:description/>
  <cp:lastModifiedBy>sweiner</cp:lastModifiedBy>
  <cp:revision>1364</cp:revision>
  <cp:lastPrinted>2011-04-22T18:46:36Z</cp:lastPrinted>
  <dcterms:created xsi:type="dcterms:W3CDTF">2010-09-13T13:46:14Z</dcterms:created>
  <dcterms:modified xsi:type="dcterms:W3CDTF">2013-05-17T17:12:30Z</dcterms:modified>
  <cp:category/>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0x010100382A67CD0F19684280E011BFA3EDB2D7</vt:lpwstr>
  </property>
  <property fmtid="{D5CDD505-2E9C-101B-9397-08002B2CF9AE}" pid="3" name="Template Category">
    <vt:lpwstr>2</vt:lpwstr>
  </property>
  <property fmtid="{D5CDD505-2E9C-101B-9397-08002B2CF9AE}" pid="4" name="Description0">
    <vt:lpwstr>A standard size Janssen PowerPoint template using artwork by Mesa.</vt:lpwstr>
  </property>
</Properties>
</file>