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9" r:id="rId3"/>
    <p:sldId id="282" r:id="rId4"/>
    <p:sldId id="280" r:id="rId5"/>
    <p:sldId id="281" r:id="rId6"/>
    <p:sldId id="283" r:id="rId7"/>
    <p:sldId id="276" r:id="rId8"/>
    <p:sldId id="258" r:id="rId9"/>
    <p:sldId id="285" r:id="rId10"/>
    <p:sldId id="284" r:id="rId11"/>
    <p:sldId id="290" r:id="rId12"/>
    <p:sldId id="268" r:id="rId13"/>
    <p:sldId id="286" r:id="rId14"/>
    <p:sldId id="270" r:id="rId15"/>
    <p:sldId id="287" r:id="rId16"/>
    <p:sldId id="288" r:id="rId17"/>
    <p:sldId id="289" r:id="rId18"/>
    <p:sldId id="271" r:id="rId19"/>
    <p:sldId id="277" r:id="rId20"/>
    <p:sldId id="278" r:id="rId21"/>
    <p:sldId id="273" r:id="rId22"/>
    <p:sldId id="279" r:id="rId23"/>
    <p:sldId id="275" r:id="rId24"/>
    <p:sldId id="291" r:id="rId25"/>
    <p:sldId id="263" r:id="rId26"/>
    <p:sldId id="262" r:id="rId27"/>
    <p:sldId id="292" r:id="rId28"/>
    <p:sldId id="295" r:id="rId29"/>
    <p:sldId id="296" r:id="rId30"/>
    <p:sldId id="293" r:id="rId31"/>
    <p:sldId id="274" r:id="rId3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4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701504-5124-474E-B0B5-3BF280AA88D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A331F4-061E-4C97-B9A2-AF041CB5A560}">
      <dgm:prSet phldrT="[Text]" custT="1"/>
      <dgm:spPr/>
      <dgm:t>
        <a:bodyPr/>
        <a:lstStyle/>
        <a:p>
          <a:r>
            <a:rPr lang="en-US" sz="2400" b="1" smtClean="0">
              <a:solidFill>
                <a:schemeClr val="tx1"/>
              </a:solidFill>
            </a:rPr>
            <a:t>Manufacturing</a:t>
          </a:r>
          <a:endParaRPr lang="en-US" sz="2600" b="1">
            <a:solidFill>
              <a:schemeClr val="tx1"/>
            </a:solidFill>
          </a:endParaRPr>
        </a:p>
      </dgm:t>
    </dgm:pt>
    <dgm:pt modelId="{542DF6BC-CD1D-4FC0-AFFA-B3CB1B0C9064}" type="parTrans" cxnId="{E053EAE9-2F2B-4B22-9E46-9934CA0CEA83}">
      <dgm:prSet/>
      <dgm:spPr/>
      <dgm:t>
        <a:bodyPr/>
        <a:lstStyle/>
        <a:p>
          <a:endParaRPr lang="en-US"/>
        </a:p>
      </dgm:t>
    </dgm:pt>
    <dgm:pt modelId="{FDEB3794-F619-41DC-B97B-0AEBFF11F91E}" type="sibTrans" cxnId="{E053EAE9-2F2B-4B22-9E46-9934CA0CEA83}">
      <dgm:prSet/>
      <dgm:spPr/>
      <dgm:t>
        <a:bodyPr/>
        <a:lstStyle/>
        <a:p>
          <a:endParaRPr lang="en-US"/>
        </a:p>
      </dgm:t>
    </dgm:pt>
    <dgm:pt modelId="{E173293B-58C7-456E-8F27-8243885DC2F1}">
      <dgm:prSet phldrT="[Text]" custT="1"/>
      <dgm:spPr/>
      <dgm:t>
        <a:bodyPr/>
        <a:lstStyle/>
        <a:p>
          <a:endParaRPr lang="en-US" sz="1800"/>
        </a:p>
      </dgm:t>
    </dgm:pt>
    <dgm:pt modelId="{AF3EC3D3-D57D-4CB7-AD92-DF5F4F50F130}" type="parTrans" cxnId="{DADF578B-7EBF-434B-AD38-E9A28ABA0D95}">
      <dgm:prSet/>
      <dgm:spPr/>
      <dgm:t>
        <a:bodyPr/>
        <a:lstStyle/>
        <a:p>
          <a:endParaRPr lang="en-US"/>
        </a:p>
      </dgm:t>
    </dgm:pt>
    <dgm:pt modelId="{DF70AED8-0981-4EC6-9AF0-AB00EBBA4324}" type="sibTrans" cxnId="{DADF578B-7EBF-434B-AD38-E9A28ABA0D95}">
      <dgm:prSet/>
      <dgm:spPr/>
      <dgm:t>
        <a:bodyPr/>
        <a:lstStyle/>
        <a:p>
          <a:endParaRPr lang="en-US"/>
        </a:p>
      </dgm:t>
    </dgm:pt>
    <dgm:pt modelId="{BE2A1EC9-8E5B-44BA-9598-7818769C0558}">
      <dgm:prSet phldrT="[Text]" custT="1"/>
      <dgm:spPr/>
      <dgm:t>
        <a:bodyPr/>
        <a:lstStyle/>
        <a:p>
          <a:r>
            <a:rPr lang="en-US" sz="2400" b="1" smtClean="0">
              <a:solidFill>
                <a:schemeClr val="tx1"/>
              </a:solidFill>
            </a:rPr>
            <a:t>Shipping</a:t>
          </a:r>
          <a:endParaRPr lang="en-US" sz="2800" b="1">
            <a:solidFill>
              <a:schemeClr val="tx1"/>
            </a:solidFill>
          </a:endParaRPr>
        </a:p>
      </dgm:t>
    </dgm:pt>
    <dgm:pt modelId="{77096E67-A72D-454C-B2DA-0FB4DC100135}" type="parTrans" cxnId="{66DBE5A8-CCF7-474E-8F5F-64947002DEBA}">
      <dgm:prSet/>
      <dgm:spPr/>
      <dgm:t>
        <a:bodyPr/>
        <a:lstStyle/>
        <a:p>
          <a:endParaRPr lang="en-US"/>
        </a:p>
      </dgm:t>
    </dgm:pt>
    <dgm:pt modelId="{568E294A-0DDC-488F-86B2-573BDF65ADB3}" type="sibTrans" cxnId="{66DBE5A8-CCF7-474E-8F5F-64947002DEBA}">
      <dgm:prSet/>
      <dgm:spPr/>
      <dgm:t>
        <a:bodyPr/>
        <a:lstStyle/>
        <a:p>
          <a:endParaRPr lang="en-US"/>
        </a:p>
      </dgm:t>
    </dgm:pt>
    <dgm:pt modelId="{119EF97D-4B0A-4099-8A13-8766145CFC87}">
      <dgm:prSet phldrT="[Text]" custT="1"/>
      <dgm:spPr/>
      <dgm:t>
        <a:bodyPr/>
        <a:lstStyle/>
        <a:p>
          <a:endParaRPr lang="en-US" sz="1800"/>
        </a:p>
      </dgm:t>
    </dgm:pt>
    <dgm:pt modelId="{4FE4D1CB-E4C4-4CE6-8191-AEE249B087F4}" type="parTrans" cxnId="{C10B1AFF-6137-4BE4-A2C6-B625153913D2}">
      <dgm:prSet/>
      <dgm:spPr/>
      <dgm:t>
        <a:bodyPr/>
        <a:lstStyle/>
        <a:p>
          <a:endParaRPr lang="en-US"/>
        </a:p>
      </dgm:t>
    </dgm:pt>
    <dgm:pt modelId="{3F657A37-E13A-445D-8128-4BCACA446C08}" type="sibTrans" cxnId="{C10B1AFF-6137-4BE4-A2C6-B625153913D2}">
      <dgm:prSet/>
      <dgm:spPr/>
      <dgm:t>
        <a:bodyPr/>
        <a:lstStyle/>
        <a:p>
          <a:endParaRPr lang="en-US"/>
        </a:p>
      </dgm:t>
    </dgm:pt>
    <dgm:pt modelId="{629EDAF4-7BC9-4997-9FD9-AB9582298D21}">
      <dgm:prSet phldrT="[Text]" custT="1"/>
      <dgm:spPr/>
      <dgm:t>
        <a:bodyPr/>
        <a:lstStyle/>
        <a:p>
          <a:r>
            <a:rPr lang="en-US" sz="2400" b="1" smtClean="0">
              <a:solidFill>
                <a:schemeClr val="tx1"/>
              </a:solidFill>
            </a:rPr>
            <a:t>Customer Use</a:t>
          </a:r>
          <a:endParaRPr lang="en-US" sz="2400" b="1">
            <a:solidFill>
              <a:schemeClr val="tx1"/>
            </a:solidFill>
          </a:endParaRPr>
        </a:p>
      </dgm:t>
    </dgm:pt>
    <dgm:pt modelId="{6DA65030-A011-4F1A-837B-9E2AD0BFBDD1}" type="parTrans" cxnId="{CAE0471A-80CB-4852-B11F-35E90E7CE578}">
      <dgm:prSet/>
      <dgm:spPr/>
      <dgm:t>
        <a:bodyPr/>
        <a:lstStyle/>
        <a:p>
          <a:endParaRPr lang="en-US"/>
        </a:p>
      </dgm:t>
    </dgm:pt>
    <dgm:pt modelId="{86F04E4B-133C-45F8-B0A4-2D2DE33C7EDA}" type="sibTrans" cxnId="{CAE0471A-80CB-4852-B11F-35E90E7CE578}">
      <dgm:prSet/>
      <dgm:spPr/>
      <dgm:t>
        <a:bodyPr/>
        <a:lstStyle/>
        <a:p>
          <a:endParaRPr lang="en-US"/>
        </a:p>
      </dgm:t>
    </dgm:pt>
    <dgm:pt modelId="{424DDCD4-DA17-4B54-BE67-646CB50D16F9}">
      <dgm:prSet phldrT="[Text]" custT="1"/>
      <dgm:spPr/>
      <dgm:t>
        <a:bodyPr/>
        <a:lstStyle/>
        <a:p>
          <a:endParaRPr lang="en-US" sz="1800"/>
        </a:p>
      </dgm:t>
    </dgm:pt>
    <dgm:pt modelId="{0942368B-22F5-44B2-95C5-A2C03D69AFDC}" type="parTrans" cxnId="{03FCA1DD-39D3-4956-A72C-346BCAFB2D6D}">
      <dgm:prSet/>
      <dgm:spPr/>
      <dgm:t>
        <a:bodyPr/>
        <a:lstStyle/>
        <a:p>
          <a:endParaRPr lang="en-US"/>
        </a:p>
      </dgm:t>
    </dgm:pt>
    <dgm:pt modelId="{D224AC41-12E6-440C-B1B5-2DB9AEEC4475}" type="sibTrans" cxnId="{03FCA1DD-39D3-4956-A72C-346BCAFB2D6D}">
      <dgm:prSet/>
      <dgm:spPr/>
      <dgm:t>
        <a:bodyPr/>
        <a:lstStyle/>
        <a:p>
          <a:endParaRPr lang="en-US"/>
        </a:p>
      </dgm:t>
    </dgm:pt>
    <dgm:pt modelId="{E36F973F-8866-4838-A1C7-D2D49E360D91}" type="pres">
      <dgm:prSet presAssocID="{EE701504-5124-474E-B0B5-3BF280AA88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02DC03-D2C4-423B-8D93-497704CB2568}" type="pres">
      <dgm:prSet presAssocID="{0BA331F4-061E-4C97-B9A2-AF041CB5A560}" presName="composite" presStyleCnt="0"/>
      <dgm:spPr/>
    </dgm:pt>
    <dgm:pt modelId="{A37155CC-EBA6-4224-B8C3-7FE419704312}" type="pres">
      <dgm:prSet presAssocID="{0BA331F4-061E-4C97-B9A2-AF041CB5A56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3C6724-4ED1-4D9A-A979-ABC94381A73D}" type="pres">
      <dgm:prSet presAssocID="{0BA331F4-061E-4C97-B9A2-AF041CB5A56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18ACAA-A4C5-4A18-9654-E87D1663A371}" type="pres">
      <dgm:prSet presAssocID="{FDEB3794-F619-41DC-B97B-0AEBFF11F91E}" presName="space" presStyleCnt="0"/>
      <dgm:spPr/>
    </dgm:pt>
    <dgm:pt modelId="{6DCCC87C-7CCE-4D7D-AE54-D7559DF62616}" type="pres">
      <dgm:prSet presAssocID="{BE2A1EC9-8E5B-44BA-9598-7818769C0558}" presName="composite" presStyleCnt="0"/>
      <dgm:spPr/>
    </dgm:pt>
    <dgm:pt modelId="{912FFD7B-A1D3-47C8-AEBA-06233EC02F9A}" type="pres">
      <dgm:prSet presAssocID="{BE2A1EC9-8E5B-44BA-9598-7818769C055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785F8-49EB-4184-9A98-F87CF1EC889B}" type="pres">
      <dgm:prSet presAssocID="{BE2A1EC9-8E5B-44BA-9598-7818769C055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ECB8A4-3FD9-4D70-AD3A-F8712D3C930D}" type="pres">
      <dgm:prSet presAssocID="{568E294A-0DDC-488F-86B2-573BDF65ADB3}" presName="space" presStyleCnt="0"/>
      <dgm:spPr/>
    </dgm:pt>
    <dgm:pt modelId="{35777677-2868-43E2-882B-742ED2CDD612}" type="pres">
      <dgm:prSet presAssocID="{629EDAF4-7BC9-4997-9FD9-AB9582298D21}" presName="composite" presStyleCnt="0"/>
      <dgm:spPr/>
    </dgm:pt>
    <dgm:pt modelId="{3E8C700D-6F01-4DC9-85C3-48AE437527DC}" type="pres">
      <dgm:prSet presAssocID="{629EDAF4-7BC9-4997-9FD9-AB9582298D2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24B938-3057-467A-9F04-30E3AAB5E1E4}" type="pres">
      <dgm:prSet presAssocID="{629EDAF4-7BC9-4997-9FD9-AB9582298D2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F07B12-DF40-46DE-824E-184AC08BF7B0}" type="presOf" srcId="{BE2A1EC9-8E5B-44BA-9598-7818769C0558}" destId="{912FFD7B-A1D3-47C8-AEBA-06233EC02F9A}" srcOrd="0" destOrd="0" presId="urn:microsoft.com/office/officeart/2005/8/layout/hList1"/>
    <dgm:cxn modelId="{DADF578B-7EBF-434B-AD38-E9A28ABA0D95}" srcId="{0BA331F4-061E-4C97-B9A2-AF041CB5A560}" destId="{E173293B-58C7-456E-8F27-8243885DC2F1}" srcOrd="0" destOrd="0" parTransId="{AF3EC3D3-D57D-4CB7-AD92-DF5F4F50F130}" sibTransId="{DF70AED8-0981-4EC6-9AF0-AB00EBBA4324}"/>
    <dgm:cxn modelId="{056843A2-7CE2-4125-AE1F-2AFCB619486D}" type="presOf" srcId="{0BA331F4-061E-4C97-B9A2-AF041CB5A560}" destId="{A37155CC-EBA6-4224-B8C3-7FE419704312}" srcOrd="0" destOrd="0" presId="urn:microsoft.com/office/officeart/2005/8/layout/hList1"/>
    <dgm:cxn modelId="{83E5B556-6329-41F0-B9E6-B878FB85AAFB}" type="presOf" srcId="{119EF97D-4B0A-4099-8A13-8766145CFC87}" destId="{14E785F8-49EB-4184-9A98-F87CF1EC889B}" srcOrd="0" destOrd="0" presId="urn:microsoft.com/office/officeart/2005/8/layout/hList1"/>
    <dgm:cxn modelId="{03FCA1DD-39D3-4956-A72C-346BCAFB2D6D}" srcId="{629EDAF4-7BC9-4997-9FD9-AB9582298D21}" destId="{424DDCD4-DA17-4B54-BE67-646CB50D16F9}" srcOrd="0" destOrd="0" parTransId="{0942368B-22F5-44B2-95C5-A2C03D69AFDC}" sibTransId="{D224AC41-12E6-440C-B1B5-2DB9AEEC4475}"/>
    <dgm:cxn modelId="{CAE0471A-80CB-4852-B11F-35E90E7CE578}" srcId="{EE701504-5124-474E-B0B5-3BF280AA88DE}" destId="{629EDAF4-7BC9-4997-9FD9-AB9582298D21}" srcOrd="2" destOrd="0" parTransId="{6DA65030-A011-4F1A-837B-9E2AD0BFBDD1}" sibTransId="{86F04E4B-133C-45F8-B0A4-2D2DE33C7EDA}"/>
    <dgm:cxn modelId="{E053EAE9-2F2B-4B22-9E46-9934CA0CEA83}" srcId="{EE701504-5124-474E-B0B5-3BF280AA88DE}" destId="{0BA331F4-061E-4C97-B9A2-AF041CB5A560}" srcOrd="0" destOrd="0" parTransId="{542DF6BC-CD1D-4FC0-AFFA-B3CB1B0C9064}" sibTransId="{FDEB3794-F619-41DC-B97B-0AEBFF11F91E}"/>
    <dgm:cxn modelId="{523D39FD-EC13-49F7-BEEF-C73928E96B01}" type="presOf" srcId="{E173293B-58C7-456E-8F27-8243885DC2F1}" destId="{9B3C6724-4ED1-4D9A-A979-ABC94381A73D}" srcOrd="0" destOrd="0" presId="urn:microsoft.com/office/officeart/2005/8/layout/hList1"/>
    <dgm:cxn modelId="{66DBE5A8-CCF7-474E-8F5F-64947002DEBA}" srcId="{EE701504-5124-474E-B0B5-3BF280AA88DE}" destId="{BE2A1EC9-8E5B-44BA-9598-7818769C0558}" srcOrd="1" destOrd="0" parTransId="{77096E67-A72D-454C-B2DA-0FB4DC100135}" sibTransId="{568E294A-0DDC-488F-86B2-573BDF65ADB3}"/>
    <dgm:cxn modelId="{4D79C8DA-C62E-42EF-A1F4-BA2FDD72841B}" type="presOf" srcId="{629EDAF4-7BC9-4997-9FD9-AB9582298D21}" destId="{3E8C700D-6F01-4DC9-85C3-48AE437527DC}" srcOrd="0" destOrd="0" presId="urn:microsoft.com/office/officeart/2005/8/layout/hList1"/>
    <dgm:cxn modelId="{DE584E6C-A797-4BD3-8D08-CE2D362728B0}" type="presOf" srcId="{424DDCD4-DA17-4B54-BE67-646CB50D16F9}" destId="{6324B938-3057-467A-9F04-30E3AAB5E1E4}" srcOrd="0" destOrd="0" presId="urn:microsoft.com/office/officeart/2005/8/layout/hList1"/>
    <dgm:cxn modelId="{C10B1AFF-6137-4BE4-A2C6-B625153913D2}" srcId="{BE2A1EC9-8E5B-44BA-9598-7818769C0558}" destId="{119EF97D-4B0A-4099-8A13-8766145CFC87}" srcOrd="0" destOrd="0" parTransId="{4FE4D1CB-E4C4-4CE6-8191-AEE249B087F4}" sibTransId="{3F657A37-E13A-445D-8128-4BCACA446C08}"/>
    <dgm:cxn modelId="{DE2AC2E7-6B0A-4B94-8E15-765566FA1F1A}" type="presOf" srcId="{EE701504-5124-474E-B0B5-3BF280AA88DE}" destId="{E36F973F-8866-4838-A1C7-D2D49E360D91}" srcOrd="0" destOrd="0" presId="urn:microsoft.com/office/officeart/2005/8/layout/hList1"/>
    <dgm:cxn modelId="{54667E81-A6E8-4B9E-9956-861D704FC53F}" type="presParOf" srcId="{E36F973F-8866-4838-A1C7-D2D49E360D91}" destId="{FF02DC03-D2C4-423B-8D93-497704CB2568}" srcOrd="0" destOrd="0" presId="urn:microsoft.com/office/officeart/2005/8/layout/hList1"/>
    <dgm:cxn modelId="{A5B2607C-8052-4F52-8582-168FB3479B16}" type="presParOf" srcId="{FF02DC03-D2C4-423B-8D93-497704CB2568}" destId="{A37155CC-EBA6-4224-B8C3-7FE419704312}" srcOrd="0" destOrd="0" presId="urn:microsoft.com/office/officeart/2005/8/layout/hList1"/>
    <dgm:cxn modelId="{4167D6B1-2D09-4D8B-B921-70710651B1C3}" type="presParOf" srcId="{FF02DC03-D2C4-423B-8D93-497704CB2568}" destId="{9B3C6724-4ED1-4D9A-A979-ABC94381A73D}" srcOrd="1" destOrd="0" presId="urn:microsoft.com/office/officeart/2005/8/layout/hList1"/>
    <dgm:cxn modelId="{6FD8586B-1F17-42A4-B67C-A04060FEB9BB}" type="presParOf" srcId="{E36F973F-8866-4838-A1C7-D2D49E360D91}" destId="{0F18ACAA-A4C5-4A18-9654-E87D1663A371}" srcOrd="1" destOrd="0" presId="urn:microsoft.com/office/officeart/2005/8/layout/hList1"/>
    <dgm:cxn modelId="{92E970CF-6FFD-49DC-AA5A-068F53A98EF8}" type="presParOf" srcId="{E36F973F-8866-4838-A1C7-D2D49E360D91}" destId="{6DCCC87C-7CCE-4D7D-AE54-D7559DF62616}" srcOrd="2" destOrd="0" presId="urn:microsoft.com/office/officeart/2005/8/layout/hList1"/>
    <dgm:cxn modelId="{1264A725-FED3-43EE-8E4F-A036666E23A9}" type="presParOf" srcId="{6DCCC87C-7CCE-4D7D-AE54-D7559DF62616}" destId="{912FFD7B-A1D3-47C8-AEBA-06233EC02F9A}" srcOrd="0" destOrd="0" presId="urn:microsoft.com/office/officeart/2005/8/layout/hList1"/>
    <dgm:cxn modelId="{69EF6E91-DDB6-4315-97E2-2192D5F9887C}" type="presParOf" srcId="{6DCCC87C-7CCE-4D7D-AE54-D7559DF62616}" destId="{14E785F8-49EB-4184-9A98-F87CF1EC889B}" srcOrd="1" destOrd="0" presId="urn:microsoft.com/office/officeart/2005/8/layout/hList1"/>
    <dgm:cxn modelId="{41FCCC76-C2E9-40D1-855C-46A482BA252E}" type="presParOf" srcId="{E36F973F-8866-4838-A1C7-D2D49E360D91}" destId="{53ECB8A4-3FD9-4D70-AD3A-F8712D3C930D}" srcOrd="3" destOrd="0" presId="urn:microsoft.com/office/officeart/2005/8/layout/hList1"/>
    <dgm:cxn modelId="{0FDBACC7-845C-47CD-A49A-57A22F9C0384}" type="presParOf" srcId="{E36F973F-8866-4838-A1C7-D2D49E360D91}" destId="{35777677-2868-43E2-882B-742ED2CDD612}" srcOrd="4" destOrd="0" presId="urn:microsoft.com/office/officeart/2005/8/layout/hList1"/>
    <dgm:cxn modelId="{01FDA879-EC1E-4E28-B0FC-A27969C49193}" type="presParOf" srcId="{35777677-2868-43E2-882B-742ED2CDD612}" destId="{3E8C700D-6F01-4DC9-85C3-48AE437527DC}" srcOrd="0" destOrd="0" presId="urn:microsoft.com/office/officeart/2005/8/layout/hList1"/>
    <dgm:cxn modelId="{4D1DBEA8-43C4-41D4-98CC-EB0298DA16AC}" type="presParOf" srcId="{35777677-2868-43E2-882B-742ED2CDD612}" destId="{6324B938-3057-467A-9F04-30E3AAB5E1E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701504-5124-474E-B0B5-3BF280AA88D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A331F4-061E-4C97-B9A2-AF041CB5A560}">
      <dgm:prSet phldrT="[Text]" custT="1"/>
      <dgm:spPr/>
      <dgm:t>
        <a:bodyPr/>
        <a:lstStyle/>
        <a:p>
          <a:r>
            <a:rPr lang="en-US" sz="2400" b="1" smtClean="0">
              <a:solidFill>
                <a:schemeClr val="tx1"/>
              </a:solidFill>
            </a:rPr>
            <a:t>Manufacturing</a:t>
          </a:r>
          <a:endParaRPr lang="en-US" sz="1800" b="1">
            <a:solidFill>
              <a:schemeClr val="tx1"/>
            </a:solidFill>
          </a:endParaRPr>
        </a:p>
      </dgm:t>
    </dgm:pt>
    <dgm:pt modelId="{542DF6BC-CD1D-4FC0-AFFA-B3CB1B0C9064}" type="parTrans" cxnId="{E053EAE9-2F2B-4B22-9E46-9934CA0CEA83}">
      <dgm:prSet/>
      <dgm:spPr/>
      <dgm:t>
        <a:bodyPr/>
        <a:lstStyle/>
        <a:p>
          <a:endParaRPr lang="en-US"/>
        </a:p>
      </dgm:t>
    </dgm:pt>
    <dgm:pt modelId="{FDEB3794-F619-41DC-B97B-0AEBFF11F91E}" type="sibTrans" cxnId="{E053EAE9-2F2B-4B22-9E46-9934CA0CEA83}">
      <dgm:prSet/>
      <dgm:spPr/>
      <dgm:t>
        <a:bodyPr/>
        <a:lstStyle/>
        <a:p>
          <a:endParaRPr lang="en-US"/>
        </a:p>
      </dgm:t>
    </dgm:pt>
    <dgm:pt modelId="{E173293B-58C7-456E-8F27-8243885DC2F1}">
      <dgm:prSet phldrT="[Text]" custT="1"/>
      <dgm:spPr/>
      <dgm:t>
        <a:bodyPr/>
        <a:lstStyle/>
        <a:p>
          <a:r>
            <a:rPr lang="en-US" sz="1800" smtClean="0"/>
            <a:t>Controlled temps</a:t>
          </a:r>
          <a:endParaRPr lang="en-US" sz="1800"/>
        </a:p>
      </dgm:t>
    </dgm:pt>
    <dgm:pt modelId="{AF3EC3D3-D57D-4CB7-AD92-DF5F4F50F130}" type="parTrans" cxnId="{DADF578B-7EBF-434B-AD38-E9A28ABA0D95}">
      <dgm:prSet/>
      <dgm:spPr/>
      <dgm:t>
        <a:bodyPr/>
        <a:lstStyle/>
        <a:p>
          <a:endParaRPr lang="en-US"/>
        </a:p>
      </dgm:t>
    </dgm:pt>
    <dgm:pt modelId="{DF70AED8-0981-4EC6-9AF0-AB00EBBA4324}" type="sibTrans" cxnId="{DADF578B-7EBF-434B-AD38-E9A28ABA0D95}">
      <dgm:prSet/>
      <dgm:spPr/>
      <dgm:t>
        <a:bodyPr/>
        <a:lstStyle/>
        <a:p>
          <a:endParaRPr lang="en-US"/>
        </a:p>
      </dgm:t>
    </dgm:pt>
    <dgm:pt modelId="{BE2A1EC9-8E5B-44BA-9598-7818769C0558}">
      <dgm:prSet phldrT="[Text]" custT="1"/>
      <dgm:spPr/>
      <dgm:t>
        <a:bodyPr/>
        <a:lstStyle/>
        <a:p>
          <a:r>
            <a:rPr lang="en-US" sz="2400" b="1" smtClean="0">
              <a:solidFill>
                <a:schemeClr val="tx1"/>
              </a:solidFill>
            </a:rPr>
            <a:t>Shipping</a:t>
          </a:r>
          <a:endParaRPr lang="en-US" sz="1800" b="1">
            <a:solidFill>
              <a:schemeClr val="tx1"/>
            </a:solidFill>
          </a:endParaRPr>
        </a:p>
      </dgm:t>
    </dgm:pt>
    <dgm:pt modelId="{77096E67-A72D-454C-B2DA-0FB4DC100135}" type="parTrans" cxnId="{66DBE5A8-CCF7-474E-8F5F-64947002DEBA}">
      <dgm:prSet/>
      <dgm:spPr/>
      <dgm:t>
        <a:bodyPr/>
        <a:lstStyle/>
        <a:p>
          <a:endParaRPr lang="en-US"/>
        </a:p>
      </dgm:t>
    </dgm:pt>
    <dgm:pt modelId="{568E294A-0DDC-488F-86B2-573BDF65ADB3}" type="sibTrans" cxnId="{66DBE5A8-CCF7-474E-8F5F-64947002DEBA}">
      <dgm:prSet/>
      <dgm:spPr/>
      <dgm:t>
        <a:bodyPr/>
        <a:lstStyle/>
        <a:p>
          <a:endParaRPr lang="en-US"/>
        </a:p>
      </dgm:t>
    </dgm:pt>
    <dgm:pt modelId="{629EDAF4-7BC9-4997-9FD9-AB9582298D21}">
      <dgm:prSet phldrT="[Text]" custT="1"/>
      <dgm:spPr/>
      <dgm:t>
        <a:bodyPr/>
        <a:lstStyle/>
        <a:p>
          <a:r>
            <a:rPr lang="en-US" sz="2400" b="1" smtClean="0">
              <a:solidFill>
                <a:schemeClr val="tx1"/>
              </a:solidFill>
            </a:rPr>
            <a:t>Customer Use</a:t>
          </a:r>
          <a:endParaRPr lang="en-US" sz="2400" b="1">
            <a:solidFill>
              <a:schemeClr val="tx1"/>
            </a:solidFill>
          </a:endParaRPr>
        </a:p>
      </dgm:t>
    </dgm:pt>
    <dgm:pt modelId="{6DA65030-A011-4F1A-837B-9E2AD0BFBDD1}" type="parTrans" cxnId="{CAE0471A-80CB-4852-B11F-35E90E7CE578}">
      <dgm:prSet/>
      <dgm:spPr/>
      <dgm:t>
        <a:bodyPr/>
        <a:lstStyle/>
        <a:p>
          <a:endParaRPr lang="en-US"/>
        </a:p>
      </dgm:t>
    </dgm:pt>
    <dgm:pt modelId="{86F04E4B-133C-45F8-B0A4-2D2DE33C7EDA}" type="sibTrans" cxnId="{CAE0471A-80CB-4852-B11F-35E90E7CE578}">
      <dgm:prSet/>
      <dgm:spPr/>
      <dgm:t>
        <a:bodyPr/>
        <a:lstStyle/>
        <a:p>
          <a:endParaRPr lang="en-US"/>
        </a:p>
      </dgm:t>
    </dgm:pt>
    <dgm:pt modelId="{424DDCD4-DA17-4B54-BE67-646CB50D16F9}">
      <dgm:prSet phldrT="[Text]" custT="1"/>
      <dgm:spPr/>
      <dgm:t>
        <a:bodyPr/>
        <a:lstStyle/>
        <a:p>
          <a:endParaRPr lang="en-US" sz="1800"/>
        </a:p>
      </dgm:t>
    </dgm:pt>
    <dgm:pt modelId="{0942368B-22F5-44B2-95C5-A2C03D69AFDC}" type="parTrans" cxnId="{03FCA1DD-39D3-4956-A72C-346BCAFB2D6D}">
      <dgm:prSet/>
      <dgm:spPr/>
      <dgm:t>
        <a:bodyPr/>
        <a:lstStyle/>
        <a:p>
          <a:endParaRPr lang="en-US"/>
        </a:p>
      </dgm:t>
    </dgm:pt>
    <dgm:pt modelId="{D224AC41-12E6-440C-B1B5-2DB9AEEC4475}" type="sibTrans" cxnId="{03FCA1DD-39D3-4956-A72C-346BCAFB2D6D}">
      <dgm:prSet/>
      <dgm:spPr/>
      <dgm:t>
        <a:bodyPr/>
        <a:lstStyle/>
        <a:p>
          <a:endParaRPr lang="en-US"/>
        </a:p>
      </dgm:t>
    </dgm:pt>
    <dgm:pt modelId="{153956D4-B822-466B-ADEB-4823E5967696}">
      <dgm:prSet phldrT="[Text]" custT="1"/>
      <dgm:spPr/>
      <dgm:t>
        <a:bodyPr/>
        <a:lstStyle/>
        <a:p>
          <a:r>
            <a:rPr lang="en-US" sz="1800" smtClean="0"/>
            <a:t>Uncontrolled temps</a:t>
          </a:r>
          <a:endParaRPr lang="en-US" sz="1800"/>
        </a:p>
      </dgm:t>
    </dgm:pt>
    <dgm:pt modelId="{78698A3D-1331-48CF-997A-EC9655B6B2A6}" type="parTrans" cxnId="{22559A63-7C8D-42FA-8659-532669574B05}">
      <dgm:prSet/>
      <dgm:spPr/>
      <dgm:t>
        <a:bodyPr/>
        <a:lstStyle/>
        <a:p>
          <a:endParaRPr lang="en-US"/>
        </a:p>
      </dgm:t>
    </dgm:pt>
    <dgm:pt modelId="{02C5B6DC-3CCD-4FB2-8BC7-062B7EC9A44D}" type="sibTrans" cxnId="{22559A63-7C8D-42FA-8659-532669574B05}">
      <dgm:prSet/>
      <dgm:spPr/>
      <dgm:t>
        <a:bodyPr/>
        <a:lstStyle/>
        <a:p>
          <a:endParaRPr lang="en-US"/>
        </a:p>
      </dgm:t>
    </dgm:pt>
    <dgm:pt modelId="{32636AA6-750B-490B-A566-78E72EA75711}">
      <dgm:prSet phldrT="[Text]" custT="1"/>
      <dgm:spPr/>
      <dgm:t>
        <a:bodyPr/>
        <a:lstStyle/>
        <a:p>
          <a:r>
            <a:rPr lang="en-US" sz="1800" smtClean="0"/>
            <a:t>Packaging</a:t>
          </a:r>
          <a:endParaRPr lang="en-US" sz="1800"/>
        </a:p>
      </dgm:t>
    </dgm:pt>
    <dgm:pt modelId="{7B203A27-DDBC-4607-9BCB-5D5E5BBCC011}" type="parTrans" cxnId="{F405C088-71FA-4710-8FEB-2A294CA72DFC}">
      <dgm:prSet/>
      <dgm:spPr/>
      <dgm:t>
        <a:bodyPr/>
        <a:lstStyle/>
        <a:p>
          <a:endParaRPr lang="en-US"/>
        </a:p>
      </dgm:t>
    </dgm:pt>
    <dgm:pt modelId="{D1C18E91-8E76-4E84-8D49-F4F15FE5A107}" type="sibTrans" cxnId="{F405C088-71FA-4710-8FEB-2A294CA72DFC}">
      <dgm:prSet/>
      <dgm:spPr/>
      <dgm:t>
        <a:bodyPr/>
        <a:lstStyle/>
        <a:p>
          <a:endParaRPr lang="en-US"/>
        </a:p>
      </dgm:t>
    </dgm:pt>
    <dgm:pt modelId="{41326124-33CA-4476-AB9A-73C529456186}">
      <dgm:prSet phldrT="[Text]" custT="1"/>
      <dgm:spPr/>
      <dgm:t>
        <a:bodyPr/>
        <a:lstStyle/>
        <a:p>
          <a:r>
            <a:rPr lang="en-US" sz="1800" smtClean="0"/>
            <a:t>Wait times</a:t>
          </a:r>
        </a:p>
      </dgm:t>
    </dgm:pt>
    <dgm:pt modelId="{EB25D6F4-578C-4EC7-9EA5-8CE6ECCC3971}" type="parTrans" cxnId="{A7A76DBC-9CAF-492E-8CE8-F017EF72B5D8}">
      <dgm:prSet/>
      <dgm:spPr/>
      <dgm:t>
        <a:bodyPr/>
        <a:lstStyle/>
        <a:p>
          <a:endParaRPr lang="en-US"/>
        </a:p>
      </dgm:t>
    </dgm:pt>
    <dgm:pt modelId="{9BBD1CD7-0E78-4C76-947C-99B43D6D96F9}" type="sibTrans" cxnId="{A7A76DBC-9CAF-492E-8CE8-F017EF72B5D8}">
      <dgm:prSet/>
      <dgm:spPr/>
      <dgm:t>
        <a:bodyPr/>
        <a:lstStyle/>
        <a:p>
          <a:endParaRPr lang="en-US"/>
        </a:p>
      </dgm:t>
    </dgm:pt>
    <dgm:pt modelId="{4B909C08-F605-48D9-A569-583490BDDE57}">
      <dgm:prSet/>
      <dgm:spPr/>
      <dgm:t>
        <a:bodyPr/>
        <a:lstStyle/>
        <a:p>
          <a:endParaRPr lang="en-US"/>
        </a:p>
      </dgm:t>
    </dgm:pt>
    <dgm:pt modelId="{9DC4A6D3-741E-4940-93E8-546F20F06C20}" type="parTrans" cxnId="{9E6198DD-D38C-4B6A-AA19-D21F91EF0244}">
      <dgm:prSet/>
      <dgm:spPr/>
      <dgm:t>
        <a:bodyPr/>
        <a:lstStyle/>
        <a:p>
          <a:endParaRPr lang="en-US"/>
        </a:p>
      </dgm:t>
    </dgm:pt>
    <dgm:pt modelId="{0F00AE60-A1CB-413B-B309-135F503EB648}" type="sibTrans" cxnId="{9E6198DD-D38C-4B6A-AA19-D21F91EF0244}">
      <dgm:prSet/>
      <dgm:spPr/>
      <dgm:t>
        <a:bodyPr/>
        <a:lstStyle/>
        <a:p>
          <a:endParaRPr lang="en-US"/>
        </a:p>
      </dgm:t>
    </dgm:pt>
    <dgm:pt modelId="{7FD40F3B-E92F-44B3-8043-22B9A4930736}">
      <dgm:prSet phldrT="[Text]" custT="1"/>
      <dgm:spPr/>
      <dgm:t>
        <a:bodyPr/>
        <a:lstStyle/>
        <a:p>
          <a:endParaRPr lang="en-US" sz="1800"/>
        </a:p>
      </dgm:t>
    </dgm:pt>
    <dgm:pt modelId="{B9E2505F-3C5B-4CEB-A717-0AF6046F773C}" type="parTrans" cxnId="{8250FF39-41C4-4CE3-8228-CBE7D3C27C19}">
      <dgm:prSet/>
      <dgm:spPr/>
      <dgm:t>
        <a:bodyPr/>
        <a:lstStyle/>
        <a:p>
          <a:endParaRPr lang="en-US"/>
        </a:p>
      </dgm:t>
    </dgm:pt>
    <dgm:pt modelId="{91E3E457-781B-41E1-97FE-5321351224EA}" type="sibTrans" cxnId="{8250FF39-41C4-4CE3-8228-CBE7D3C27C19}">
      <dgm:prSet/>
      <dgm:spPr/>
      <dgm:t>
        <a:bodyPr/>
        <a:lstStyle/>
        <a:p>
          <a:endParaRPr lang="en-US"/>
        </a:p>
      </dgm:t>
    </dgm:pt>
    <dgm:pt modelId="{E36F973F-8866-4838-A1C7-D2D49E360D91}" type="pres">
      <dgm:prSet presAssocID="{EE701504-5124-474E-B0B5-3BF280AA88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02DC03-D2C4-423B-8D93-497704CB2568}" type="pres">
      <dgm:prSet presAssocID="{0BA331F4-061E-4C97-B9A2-AF041CB5A560}" presName="composite" presStyleCnt="0"/>
      <dgm:spPr/>
    </dgm:pt>
    <dgm:pt modelId="{A37155CC-EBA6-4224-B8C3-7FE419704312}" type="pres">
      <dgm:prSet presAssocID="{0BA331F4-061E-4C97-B9A2-AF041CB5A56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3C6724-4ED1-4D9A-A979-ABC94381A73D}" type="pres">
      <dgm:prSet presAssocID="{0BA331F4-061E-4C97-B9A2-AF041CB5A56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18ACAA-A4C5-4A18-9654-E87D1663A371}" type="pres">
      <dgm:prSet presAssocID="{FDEB3794-F619-41DC-B97B-0AEBFF11F91E}" presName="space" presStyleCnt="0"/>
      <dgm:spPr/>
    </dgm:pt>
    <dgm:pt modelId="{6DCCC87C-7CCE-4D7D-AE54-D7559DF62616}" type="pres">
      <dgm:prSet presAssocID="{BE2A1EC9-8E5B-44BA-9598-7818769C0558}" presName="composite" presStyleCnt="0"/>
      <dgm:spPr/>
    </dgm:pt>
    <dgm:pt modelId="{912FFD7B-A1D3-47C8-AEBA-06233EC02F9A}" type="pres">
      <dgm:prSet presAssocID="{BE2A1EC9-8E5B-44BA-9598-7818769C055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785F8-49EB-4184-9A98-F87CF1EC889B}" type="pres">
      <dgm:prSet presAssocID="{BE2A1EC9-8E5B-44BA-9598-7818769C055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ECB8A4-3FD9-4D70-AD3A-F8712D3C930D}" type="pres">
      <dgm:prSet presAssocID="{568E294A-0DDC-488F-86B2-573BDF65ADB3}" presName="space" presStyleCnt="0"/>
      <dgm:spPr/>
    </dgm:pt>
    <dgm:pt modelId="{35777677-2868-43E2-882B-742ED2CDD612}" type="pres">
      <dgm:prSet presAssocID="{629EDAF4-7BC9-4997-9FD9-AB9582298D21}" presName="composite" presStyleCnt="0"/>
      <dgm:spPr/>
    </dgm:pt>
    <dgm:pt modelId="{3E8C700D-6F01-4DC9-85C3-48AE437527DC}" type="pres">
      <dgm:prSet presAssocID="{629EDAF4-7BC9-4997-9FD9-AB9582298D2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24B938-3057-467A-9F04-30E3AAB5E1E4}" type="pres">
      <dgm:prSet presAssocID="{629EDAF4-7BC9-4997-9FD9-AB9582298D2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632428-8A51-44A1-AB4C-93ACFD514DF5}" type="presOf" srcId="{7FD40F3B-E92F-44B3-8043-22B9A4930736}" destId="{9B3C6724-4ED1-4D9A-A979-ABC94381A73D}" srcOrd="0" destOrd="4" presId="urn:microsoft.com/office/officeart/2005/8/layout/hList1"/>
    <dgm:cxn modelId="{2B9CA38A-FAF1-4477-8DB2-CF14A5901928}" type="presOf" srcId="{424DDCD4-DA17-4B54-BE67-646CB50D16F9}" destId="{6324B938-3057-467A-9F04-30E3AAB5E1E4}" srcOrd="0" destOrd="0" presId="urn:microsoft.com/office/officeart/2005/8/layout/hList1"/>
    <dgm:cxn modelId="{A45F0C94-F773-4B9C-94B7-1C9B42C6258E}" type="presOf" srcId="{0BA331F4-061E-4C97-B9A2-AF041CB5A560}" destId="{A37155CC-EBA6-4224-B8C3-7FE419704312}" srcOrd="0" destOrd="0" presId="urn:microsoft.com/office/officeart/2005/8/layout/hList1"/>
    <dgm:cxn modelId="{F405C088-71FA-4710-8FEB-2A294CA72DFC}" srcId="{0BA331F4-061E-4C97-B9A2-AF041CB5A560}" destId="{32636AA6-750B-490B-A566-78E72EA75711}" srcOrd="3" destOrd="0" parTransId="{7B203A27-DDBC-4607-9BCB-5D5E5BBCC011}" sibTransId="{D1C18E91-8E76-4E84-8D49-F4F15FE5A107}"/>
    <dgm:cxn modelId="{8926D838-C69F-4BF2-83C0-C4ED51EACD3A}" type="presOf" srcId="{EE701504-5124-474E-B0B5-3BF280AA88DE}" destId="{E36F973F-8866-4838-A1C7-D2D49E360D91}" srcOrd="0" destOrd="0" presId="urn:microsoft.com/office/officeart/2005/8/layout/hList1"/>
    <dgm:cxn modelId="{AEFD5E16-DBC3-4996-BFD9-970BA81A5154}" type="presOf" srcId="{41326124-33CA-4476-AB9A-73C529456186}" destId="{9B3C6724-4ED1-4D9A-A979-ABC94381A73D}" srcOrd="0" destOrd="2" presId="urn:microsoft.com/office/officeart/2005/8/layout/hList1"/>
    <dgm:cxn modelId="{DADF578B-7EBF-434B-AD38-E9A28ABA0D95}" srcId="{0BA331F4-061E-4C97-B9A2-AF041CB5A560}" destId="{E173293B-58C7-456E-8F27-8243885DC2F1}" srcOrd="0" destOrd="0" parTransId="{AF3EC3D3-D57D-4CB7-AD92-DF5F4F50F130}" sibTransId="{DF70AED8-0981-4EC6-9AF0-AB00EBBA4324}"/>
    <dgm:cxn modelId="{FDFF5E87-E530-4226-989A-6C6B240A1C9C}" type="presOf" srcId="{E173293B-58C7-456E-8F27-8243885DC2F1}" destId="{9B3C6724-4ED1-4D9A-A979-ABC94381A73D}" srcOrd="0" destOrd="0" presId="urn:microsoft.com/office/officeart/2005/8/layout/hList1"/>
    <dgm:cxn modelId="{03FCA1DD-39D3-4956-A72C-346BCAFB2D6D}" srcId="{629EDAF4-7BC9-4997-9FD9-AB9582298D21}" destId="{424DDCD4-DA17-4B54-BE67-646CB50D16F9}" srcOrd="0" destOrd="0" parTransId="{0942368B-22F5-44B2-95C5-A2C03D69AFDC}" sibTransId="{D224AC41-12E6-440C-B1B5-2DB9AEEC4475}"/>
    <dgm:cxn modelId="{E3B5F4E3-556D-44F8-AF89-9CFFEDD7A5F3}" type="presOf" srcId="{4B909C08-F605-48D9-A569-583490BDDE57}" destId="{14E785F8-49EB-4184-9A98-F87CF1EC889B}" srcOrd="0" destOrd="0" presId="urn:microsoft.com/office/officeart/2005/8/layout/hList1"/>
    <dgm:cxn modelId="{CAE0471A-80CB-4852-B11F-35E90E7CE578}" srcId="{EE701504-5124-474E-B0B5-3BF280AA88DE}" destId="{629EDAF4-7BC9-4997-9FD9-AB9582298D21}" srcOrd="2" destOrd="0" parTransId="{6DA65030-A011-4F1A-837B-9E2AD0BFBDD1}" sibTransId="{86F04E4B-133C-45F8-B0A4-2D2DE33C7EDA}"/>
    <dgm:cxn modelId="{5FBE4D07-EC6E-404E-8BB0-15D7620A0AFB}" type="presOf" srcId="{32636AA6-750B-490B-A566-78E72EA75711}" destId="{9B3C6724-4ED1-4D9A-A979-ABC94381A73D}" srcOrd="0" destOrd="3" presId="urn:microsoft.com/office/officeart/2005/8/layout/hList1"/>
    <dgm:cxn modelId="{E053EAE9-2F2B-4B22-9E46-9934CA0CEA83}" srcId="{EE701504-5124-474E-B0B5-3BF280AA88DE}" destId="{0BA331F4-061E-4C97-B9A2-AF041CB5A560}" srcOrd="0" destOrd="0" parTransId="{542DF6BC-CD1D-4FC0-AFFA-B3CB1B0C9064}" sibTransId="{FDEB3794-F619-41DC-B97B-0AEBFF11F91E}"/>
    <dgm:cxn modelId="{03C74E8E-9AB0-4D6B-8B61-216DA4F125DE}" type="presOf" srcId="{BE2A1EC9-8E5B-44BA-9598-7818769C0558}" destId="{912FFD7B-A1D3-47C8-AEBA-06233EC02F9A}" srcOrd="0" destOrd="0" presId="urn:microsoft.com/office/officeart/2005/8/layout/hList1"/>
    <dgm:cxn modelId="{66DBE5A8-CCF7-474E-8F5F-64947002DEBA}" srcId="{EE701504-5124-474E-B0B5-3BF280AA88DE}" destId="{BE2A1EC9-8E5B-44BA-9598-7818769C0558}" srcOrd="1" destOrd="0" parTransId="{77096E67-A72D-454C-B2DA-0FB4DC100135}" sibTransId="{568E294A-0DDC-488F-86B2-573BDF65ADB3}"/>
    <dgm:cxn modelId="{9E6198DD-D38C-4B6A-AA19-D21F91EF0244}" srcId="{BE2A1EC9-8E5B-44BA-9598-7818769C0558}" destId="{4B909C08-F605-48D9-A569-583490BDDE57}" srcOrd="0" destOrd="0" parTransId="{9DC4A6D3-741E-4940-93E8-546F20F06C20}" sibTransId="{0F00AE60-A1CB-413B-B309-135F503EB648}"/>
    <dgm:cxn modelId="{22559A63-7C8D-42FA-8659-532669574B05}" srcId="{0BA331F4-061E-4C97-B9A2-AF041CB5A560}" destId="{153956D4-B822-466B-ADEB-4823E5967696}" srcOrd="1" destOrd="0" parTransId="{78698A3D-1331-48CF-997A-EC9655B6B2A6}" sibTransId="{02C5B6DC-3CCD-4FB2-8BC7-062B7EC9A44D}"/>
    <dgm:cxn modelId="{8250FF39-41C4-4CE3-8228-CBE7D3C27C19}" srcId="{0BA331F4-061E-4C97-B9A2-AF041CB5A560}" destId="{7FD40F3B-E92F-44B3-8043-22B9A4930736}" srcOrd="4" destOrd="0" parTransId="{B9E2505F-3C5B-4CEB-A717-0AF6046F773C}" sibTransId="{91E3E457-781B-41E1-97FE-5321351224EA}"/>
    <dgm:cxn modelId="{39E27955-FDF0-402E-9857-24AF137AFB99}" type="presOf" srcId="{153956D4-B822-466B-ADEB-4823E5967696}" destId="{9B3C6724-4ED1-4D9A-A979-ABC94381A73D}" srcOrd="0" destOrd="1" presId="urn:microsoft.com/office/officeart/2005/8/layout/hList1"/>
    <dgm:cxn modelId="{A7A76DBC-9CAF-492E-8CE8-F017EF72B5D8}" srcId="{0BA331F4-061E-4C97-B9A2-AF041CB5A560}" destId="{41326124-33CA-4476-AB9A-73C529456186}" srcOrd="2" destOrd="0" parTransId="{EB25D6F4-578C-4EC7-9EA5-8CE6ECCC3971}" sibTransId="{9BBD1CD7-0E78-4C76-947C-99B43D6D96F9}"/>
    <dgm:cxn modelId="{51A022F6-E7F9-4928-9275-6DBE05AC68A1}" type="presOf" srcId="{629EDAF4-7BC9-4997-9FD9-AB9582298D21}" destId="{3E8C700D-6F01-4DC9-85C3-48AE437527DC}" srcOrd="0" destOrd="0" presId="urn:microsoft.com/office/officeart/2005/8/layout/hList1"/>
    <dgm:cxn modelId="{84A45EBC-67C1-477F-A4C8-1FC5EC142782}" type="presParOf" srcId="{E36F973F-8866-4838-A1C7-D2D49E360D91}" destId="{FF02DC03-D2C4-423B-8D93-497704CB2568}" srcOrd="0" destOrd="0" presId="urn:microsoft.com/office/officeart/2005/8/layout/hList1"/>
    <dgm:cxn modelId="{AF754EE9-F33D-4165-9184-E273AC211634}" type="presParOf" srcId="{FF02DC03-D2C4-423B-8D93-497704CB2568}" destId="{A37155CC-EBA6-4224-B8C3-7FE419704312}" srcOrd="0" destOrd="0" presId="urn:microsoft.com/office/officeart/2005/8/layout/hList1"/>
    <dgm:cxn modelId="{A3330530-FFAF-44DA-8F7F-BE84E71E0A16}" type="presParOf" srcId="{FF02DC03-D2C4-423B-8D93-497704CB2568}" destId="{9B3C6724-4ED1-4D9A-A979-ABC94381A73D}" srcOrd="1" destOrd="0" presId="urn:microsoft.com/office/officeart/2005/8/layout/hList1"/>
    <dgm:cxn modelId="{0F8DA185-C3AD-4405-980C-BD5801BD8AFA}" type="presParOf" srcId="{E36F973F-8866-4838-A1C7-D2D49E360D91}" destId="{0F18ACAA-A4C5-4A18-9654-E87D1663A371}" srcOrd="1" destOrd="0" presId="urn:microsoft.com/office/officeart/2005/8/layout/hList1"/>
    <dgm:cxn modelId="{4B563B3F-A613-437D-9DE2-C7EFF484451A}" type="presParOf" srcId="{E36F973F-8866-4838-A1C7-D2D49E360D91}" destId="{6DCCC87C-7CCE-4D7D-AE54-D7559DF62616}" srcOrd="2" destOrd="0" presId="urn:microsoft.com/office/officeart/2005/8/layout/hList1"/>
    <dgm:cxn modelId="{73430F43-93C8-4CE7-82E6-EA3CBED31310}" type="presParOf" srcId="{6DCCC87C-7CCE-4D7D-AE54-D7559DF62616}" destId="{912FFD7B-A1D3-47C8-AEBA-06233EC02F9A}" srcOrd="0" destOrd="0" presId="urn:microsoft.com/office/officeart/2005/8/layout/hList1"/>
    <dgm:cxn modelId="{F4F5F7DD-C0F8-4A5F-A7D8-477FAE195D33}" type="presParOf" srcId="{6DCCC87C-7CCE-4D7D-AE54-D7559DF62616}" destId="{14E785F8-49EB-4184-9A98-F87CF1EC889B}" srcOrd="1" destOrd="0" presId="urn:microsoft.com/office/officeart/2005/8/layout/hList1"/>
    <dgm:cxn modelId="{2EBCDDAE-21FF-4906-B23F-E3797625C159}" type="presParOf" srcId="{E36F973F-8866-4838-A1C7-D2D49E360D91}" destId="{53ECB8A4-3FD9-4D70-AD3A-F8712D3C930D}" srcOrd="3" destOrd="0" presId="urn:microsoft.com/office/officeart/2005/8/layout/hList1"/>
    <dgm:cxn modelId="{9F9EBA55-69DC-4784-AEBE-96F63E1D9DB7}" type="presParOf" srcId="{E36F973F-8866-4838-A1C7-D2D49E360D91}" destId="{35777677-2868-43E2-882B-742ED2CDD612}" srcOrd="4" destOrd="0" presId="urn:microsoft.com/office/officeart/2005/8/layout/hList1"/>
    <dgm:cxn modelId="{CC193163-7D41-4341-8D8A-23DE085353EC}" type="presParOf" srcId="{35777677-2868-43E2-882B-742ED2CDD612}" destId="{3E8C700D-6F01-4DC9-85C3-48AE437527DC}" srcOrd="0" destOrd="0" presId="urn:microsoft.com/office/officeart/2005/8/layout/hList1"/>
    <dgm:cxn modelId="{3FD0B395-EEA8-4DC2-A56C-BFC51D039B5E}" type="presParOf" srcId="{35777677-2868-43E2-882B-742ED2CDD612}" destId="{6324B938-3057-467A-9F04-30E3AAB5E1E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701504-5124-474E-B0B5-3BF280AA88D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A331F4-061E-4C97-B9A2-AF041CB5A560}">
      <dgm:prSet phldrT="[Text]" custT="1"/>
      <dgm:spPr/>
      <dgm:t>
        <a:bodyPr/>
        <a:lstStyle/>
        <a:p>
          <a:r>
            <a:rPr lang="en-US" sz="2400" b="1" smtClean="0">
              <a:solidFill>
                <a:schemeClr val="tx1"/>
              </a:solidFill>
            </a:rPr>
            <a:t>Manufacturing</a:t>
          </a:r>
          <a:endParaRPr lang="en-US" sz="2100" b="1">
            <a:solidFill>
              <a:schemeClr val="tx1"/>
            </a:solidFill>
          </a:endParaRPr>
        </a:p>
      </dgm:t>
    </dgm:pt>
    <dgm:pt modelId="{542DF6BC-CD1D-4FC0-AFFA-B3CB1B0C9064}" type="parTrans" cxnId="{E053EAE9-2F2B-4B22-9E46-9934CA0CEA83}">
      <dgm:prSet/>
      <dgm:spPr/>
      <dgm:t>
        <a:bodyPr/>
        <a:lstStyle/>
        <a:p>
          <a:endParaRPr lang="en-US"/>
        </a:p>
      </dgm:t>
    </dgm:pt>
    <dgm:pt modelId="{FDEB3794-F619-41DC-B97B-0AEBFF11F91E}" type="sibTrans" cxnId="{E053EAE9-2F2B-4B22-9E46-9934CA0CEA83}">
      <dgm:prSet/>
      <dgm:spPr/>
      <dgm:t>
        <a:bodyPr/>
        <a:lstStyle/>
        <a:p>
          <a:endParaRPr lang="en-US"/>
        </a:p>
      </dgm:t>
    </dgm:pt>
    <dgm:pt modelId="{E173293B-58C7-456E-8F27-8243885DC2F1}">
      <dgm:prSet phldrT="[Text]" custT="1"/>
      <dgm:spPr/>
      <dgm:t>
        <a:bodyPr/>
        <a:lstStyle/>
        <a:p>
          <a:r>
            <a:rPr lang="en-US" sz="1800" smtClean="0"/>
            <a:t>Controlled temps</a:t>
          </a:r>
          <a:endParaRPr lang="en-US" sz="1800"/>
        </a:p>
      </dgm:t>
    </dgm:pt>
    <dgm:pt modelId="{AF3EC3D3-D57D-4CB7-AD92-DF5F4F50F130}" type="parTrans" cxnId="{DADF578B-7EBF-434B-AD38-E9A28ABA0D95}">
      <dgm:prSet/>
      <dgm:spPr/>
      <dgm:t>
        <a:bodyPr/>
        <a:lstStyle/>
        <a:p>
          <a:endParaRPr lang="en-US"/>
        </a:p>
      </dgm:t>
    </dgm:pt>
    <dgm:pt modelId="{DF70AED8-0981-4EC6-9AF0-AB00EBBA4324}" type="sibTrans" cxnId="{DADF578B-7EBF-434B-AD38-E9A28ABA0D95}">
      <dgm:prSet/>
      <dgm:spPr/>
      <dgm:t>
        <a:bodyPr/>
        <a:lstStyle/>
        <a:p>
          <a:endParaRPr lang="en-US"/>
        </a:p>
      </dgm:t>
    </dgm:pt>
    <dgm:pt modelId="{BE2A1EC9-8E5B-44BA-9598-7818769C0558}">
      <dgm:prSet phldrT="[Text]" custT="1"/>
      <dgm:spPr/>
      <dgm:t>
        <a:bodyPr/>
        <a:lstStyle/>
        <a:p>
          <a:r>
            <a:rPr lang="en-US" sz="2400" b="1" smtClean="0">
              <a:solidFill>
                <a:schemeClr val="tx1"/>
              </a:solidFill>
            </a:rPr>
            <a:t>Shipping</a:t>
          </a:r>
          <a:endParaRPr lang="en-US" sz="2100" b="1">
            <a:solidFill>
              <a:schemeClr val="tx1"/>
            </a:solidFill>
          </a:endParaRPr>
        </a:p>
      </dgm:t>
    </dgm:pt>
    <dgm:pt modelId="{77096E67-A72D-454C-B2DA-0FB4DC100135}" type="parTrans" cxnId="{66DBE5A8-CCF7-474E-8F5F-64947002DEBA}">
      <dgm:prSet/>
      <dgm:spPr/>
      <dgm:t>
        <a:bodyPr/>
        <a:lstStyle/>
        <a:p>
          <a:endParaRPr lang="en-US"/>
        </a:p>
      </dgm:t>
    </dgm:pt>
    <dgm:pt modelId="{568E294A-0DDC-488F-86B2-573BDF65ADB3}" type="sibTrans" cxnId="{66DBE5A8-CCF7-474E-8F5F-64947002DEBA}">
      <dgm:prSet/>
      <dgm:spPr/>
      <dgm:t>
        <a:bodyPr/>
        <a:lstStyle/>
        <a:p>
          <a:endParaRPr lang="en-US"/>
        </a:p>
      </dgm:t>
    </dgm:pt>
    <dgm:pt modelId="{119EF97D-4B0A-4099-8A13-8766145CFC87}">
      <dgm:prSet phldrT="[Text]" custT="1"/>
      <dgm:spPr/>
      <dgm:t>
        <a:bodyPr/>
        <a:lstStyle/>
        <a:p>
          <a:r>
            <a:rPr lang="en-US" sz="1800" smtClean="0"/>
            <a:t>Controlled temps</a:t>
          </a:r>
          <a:endParaRPr lang="en-US" sz="1800"/>
        </a:p>
      </dgm:t>
    </dgm:pt>
    <dgm:pt modelId="{4FE4D1CB-E4C4-4CE6-8191-AEE249B087F4}" type="parTrans" cxnId="{C10B1AFF-6137-4BE4-A2C6-B625153913D2}">
      <dgm:prSet/>
      <dgm:spPr/>
      <dgm:t>
        <a:bodyPr/>
        <a:lstStyle/>
        <a:p>
          <a:endParaRPr lang="en-US"/>
        </a:p>
      </dgm:t>
    </dgm:pt>
    <dgm:pt modelId="{3F657A37-E13A-445D-8128-4BCACA446C08}" type="sibTrans" cxnId="{C10B1AFF-6137-4BE4-A2C6-B625153913D2}">
      <dgm:prSet/>
      <dgm:spPr/>
      <dgm:t>
        <a:bodyPr/>
        <a:lstStyle/>
        <a:p>
          <a:endParaRPr lang="en-US"/>
        </a:p>
      </dgm:t>
    </dgm:pt>
    <dgm:pt modelId="{629EDAF4-7BC9-4997-9FD9-AB9582298D21}">
      <dgm:prSet phldrT="[Text]" custT="1"/>
      <dgm:spPr/>
      <dgm:t>
        <a:bodyPr/>
        <a:lstStyle/>
        <a:p>
          <a:r>
            <a:rPr lang="en-US" sz="2400" b="1" smtClean="0">
              <a:solidFill>
                <a:schemeClr val="tx1"/>
              </a:solidFill>
            </a:rPr>
            <a:t>Customer Use</a:t>
          </a:r>
          <a:endParaRPr lang="en-US" sz="2400" b="1">
            <a:solidFill>
              <a:schemeClr val="tx1"/>
            </a:solidFill>
          </a:endParaRPr>
        </a:p>
      </dgm:t>
    </dgm:pt>
    <dgm:pt modelId="{6DA65030-A011-4F1A-837B-9E2AD0BFBDD1}" type="parTrans" cxnId="{CAE0471A-80CB-4852-B11F-35E90E7CE578}">
      <dgm:prSet/>
      <dgm:spPr/>
      <dgm:t>
        <a:bodyPr/>
        <a:lstStyle/>
        <a:p>
          <a:endParaRPr lang="en-US"/>
        </a:p>
      </dgm:t>
    </dgm:pt>
    <dgm:pt modelId="{86F04E4B-133C-45F8-B0A4-2D2DE33C7EDA}" type="sibTrans" cxnId="{CAE0471A-80CB-4852-B11F-35E90E7CE578}">
      <dgm:prSet/>
      <dgm:spPr/>
      <dgm:t>
        <a:bodyPr/>
        <a:lstStyle/>
        <a:p>
          <a:endParaRPr lang="en-US"/>
        </a:p>
      </dgm:t>
    </dgm:pt>
    <dgm:pt modelId="{424DDCD4-DA17-4B54-BE67-646CB50D16F9}">
      <dgm:prSet phldrT="[Text]" custT="1"/>
      <dgm:spPr/>
      <dgm:t>
        <a:bodyPr/>
        <a:lstStyle/>
        <a:p>
          <a:endParaRPr lang="en-US" sz="1800"/>
        </a:p>
      </dgm:t>
    </dgm:pt>
    <dgm:pt modelId="{0942368B-22F5-44B2-95C5-A2C03D69AFDC}" type="parTrans" cxnId="{03FCA1DD-39D3-4956-A72C-346BCAFB2D6D}">
      <dgm:prSet/>
      <dgm:spPr/>
      <dgm:t>
        <a:bodyPr/>
        <a:lstStyle/>
        <a:p>
          <a:endParaRPr lang="en-US"/>
        </a:p>
      </dgm:t>
    </dgm:pt>
    <dgm:pt modelId="{D224AC41-12E6-440C-B1B5-2DB9AEEC4475}" type="sibTrans" cxnId="{03FCA1DD-39D3-4956-A72C-346BCAFB2D6D}">
      <dgm:prSet/>
      <dgm:spPr/>
      <dgm:t>
        <a:bodyPr/>
        <a:lstStyle/>
        <a:p>
          <a:endParaRPr lang="en-US"/>
        </a:p>
      </dgm:t>
    </dgm:pt>
    <dgm:pt modelId="{153956D4-B822-466B-ADEB-4823E5967696}">
      <dgm:prSet phldrT="[Text]" custT="1"/>
      <dgm:spPr/>
      <dgm:t>
        <a:bodyPr/>
        <a:lstStyle/>
        <a:p>
          <a:r>
            <a:rPr lang="en-US" sz="1800" smtClean="0"/>
            <a:t>Uncontrolled temps</a:t>
          </a:r>
          <a:endParaRPr lang="en-US" sz="1800"/>
        </a:p>
      </dgm:t>
    </dgm:pt>
    <dgm:pt modelId="{78698A3D-1331-48CF-997A-EC9655B6B2A6}" type="parTrans" cxnId="{22559A63-7C8D-42FA-8659-532669574B05}">
      <dgm:prSet/>
      <dgm:spPr/>
      <dgm:t>
        <a:bodyPr/>
        <a:lstStyle/>
        <a:p>
          <a:endParaRPr lang="en-US"/>
        </a:p>
      </dgm:t>
    </dgm:pt>
    <dgm:pt modelId="{02C5B6DC-3CCD-4FB2-8BC7-062B7EC9A44D}" type="sibTrans" cxnId="{22559A63-7C8D-42FA-8659-532669574B05}">
      <dgm:prSet/>
      <dgm:spPr/>
      <dgm:t>
        <a:bodyPr/>
        <a:lstStyle/>
        <a:p>
          <a:endParaRPr lang="en-US"/>
        </a:p>
      </dgm:t>
    </dgm:pt>
    <dgm:pt modelId="{32636AA6-750B-490B-A566-78E72EA75711}">
      <dgm:prSet phldrT="[Text]" custT="1"/>
      <dgm:spPr/>
      <dgm:t>
        <a:bodyPr/>
        <a:lstStyle/>
        <a:p>
          <a:r>
            <a:rPr lang="en-US" sz="1800" smtClean="0"/>
            <a:t>Packaging</a:t>
          </a:r>
          <a:endParaRPr lang="en-US" sz="1800"/>
        </a:p>
      </dgm:t>
    </dgm:pt>
    <dgm:pt modelId="{7B203A27-DDBC-4607-9BCB-5D5E5BBCC011}" type="parTrans" cxnId="{F405C088-71FA-4710-8FEB-2A294CA72DFC}">
      <dgm:prSet/>
      <dgm:spPr/>
      <dgm:t>
        <a:bodyPr/>
        <a:lstStyle/>
        <a:p>
          <a:endParaRPr lang="en-US"/>
        </a:p>
      </dgm:t>
    </dgm:pt>
    <dgm:pt modelId="{D1C18E91-8E76-4E84-8D49-F4F15FE5A107}" type="sibTrans" cxnId="{F405C088-71FA-4710-8FEB-2A294CA72DFC}">
      <dgm:prSet/>
      <dgm:spPr/>
      <dgm:t>
        <a:bodyPr/>
        <a:lstStyle/>
        <a:p>
          <a:endParaRPr lang="en-US"/>
        </a:p>
      </dgm:t>
    </dgm:pt>
    <dgm:pt modelId="{41326124-33CA-4476-AB9A-73C529456186}">
      <dgm:prSet phldrT="[Text]" custT="1"/>
      <dgm:spPr/>
      <dgm:t>
        <a:bodyPr/>
        <a:lstStyle/>
        <a:p>
          <a:r>
            <a:rPr lang="en-US" sz="1800" smtClean="0"/>
            <a:t>Wait times</a:t>
          </a:r>
        </a:p>
      </dgm:t>
    </dgm:pt>
    <dgm:pt modelId="{EB25D6F4-578C-4EC7-9EA5-8CE6ECCC3971}" type="parTrans" cxnId="{A7A76DBC-9CAF-492E-8CE8-F017EF72B5D8}">
      <dgm:prSet/>
      <dgm:spPr/>
      <dgm:t>
        <a:bodyPr/>
        <a:lstStyle/>
        <a:p>
          <a:endParaRPr lang="en-US"/>
        </a:p>
      </dgm:t>
    </dgm:pt>
    <dgm:pt modelId="{9BBD1CD7-0E78-4C76-947C-99B43D6D96F9}" type="sibTrans" cxnId="{A7A76DBC-9CAF-492E-8CE8-F017EF72B5D8}">
      <dgm:prSet/>
      <dgm:spPr/>
      <dgm:t>
        <a:bodyPr/>
        <a:lstStyle/>
        <a:p>
          <a:endParaRPr lang="en-US"/>
        </a:p>
      </dgm:t>
    </dgm:pt>
    <dgm:pt modelId="{D1EFBEC8-E541-46FA-930A-7970F32AD97D}">
      <dgm:prSet phldrT="[Text]" custT="1"/>
      <dgm:spPr/>
      <dgm:t>
        <a:bodyPr/>
        <a:lstStyle/>
        <a:p>
          <a:r>
            <a:rPr lang="en-US" sz="1800" smtClean="0"/>
            <a:t>Uncontrolled temps</a:t>
          </a:r>
          <a:endParaRPr lang="en-US" sz="1800"/>
        </a:p>
      </dgm:t>
    </dgm:pt>
    <dgm:pt modelId="{CA1CCF88-C115-4464-B0FD-B62712EA1592}" type="parTrans" cxnId="{92B6206B-3E6A-4043-8D87-C0BADF43E2F1}">
      <dgm:prSet/>
      <dgm:spPr/>
      <dgm:t>
        <a:bodyPr/>
        <a:lstStyle/>
        <a:p>
          <a:endParaRPr lang="en-US"/>
        </a:p>
      </dgm:t>
    </dgm:pt>
    <dgm:pt modelId="{F230835B-824D-40DF-8477-1BF4D38F2E7D}" type="sibTrans" cxnId="{92B6206B-3E6A-4043-8D87-C0BADF43E2F1}">
      <dgm:prSet/>
      <dgm:spPr/>
      <dgm:t>
        <a:bodyPr/>
        <a:lstStyle/>
        <a:p>
          <a:endParaRPr lang="en-US"/>
        </a:p>
      </dgm:t>
    </dgm:pt>
    <dgm:pt modelId="{68065F21-4BF0-414F-9AF8-3A5BE052580F}">
      <dgm:prSet phldrT="[Text]" custT="1"/>
      <dgm:spPr/>
      <dgm:t>
        <a:bodyPr/>
        <a:lstStyle/>
        <a:p>
          <a:r>
            <a:rPr lang="en-US" sz="1800" smtClean="0"/>
            <a:t>Warehouse</a:t>
          </a:r>
          <a:endParaRPr lang="en-US" sz="1800"/>
        </a:p>
      </dgm:t>
    </dgm:pt>
    <dgm:pt modelId="{6F86E187-4E14-417A-88BF-805B8375435B}" type="parTrans" cxnId="{566C00FC-EA98-478B-B1C8-121455E914A9}">
      <dgm:prSet/>
      <dgm:spPr/>
      <dgm:t>
        <a:bodyPr/>
        <a:lstStyle/>
        <a:p>
          <a:endParaRPr lang="en-US"/>
        </a:p>
      </dgm:t>
    </dgm:pt>
    <dgm:pt modelId="{B8424815-E3E7-4EC2-9DB3-D46F118A0E3C}" type="sibTrans" cxnId="{566C00FC-EA98-478B-B1C8-121455E914A9}">
      <dgm:prSet/>
      <dgm:spPr/>
      <dgm:t>
        <a:bodyPr/>
        <a:lstStyle/>
        <a:p>
          <a:endParaRPr lang="en-US"/>
        </a:p>
      </dgm:t>
    </dgm:pt>
    <dgm:pt modelId="{40CAD8C2-7464-4FD4-939B-C540C2F39B52}">
      <dgm:prSet phldrT="[Text]" custT="1"/>
      <dgm:spPr/>
      <dgm:t>
        <a:bodyPr/>
        <a:lstStyle/>
        <a:p>
          <a:r>
            <a:rPr lang="en-US" sz="1800" smtClean="0"/>
            <a:t>Loading</a:t>
          </a:r>
          <a:endParaRPr lang="en-US" sz="1800"/>
        </a:p>
      </dgm:t>
    </dgm:pt>
    <dgm:pt modelId="{C1E9F959-FB67-4304-9A35-0FC9F0C6610D}" type="parTrans" cxnId="{1976F9B6-3B96-4ED3-8346-442DBF406CD3}">
      <dgm:prSet/>
      <dgm:spPr/>
      <dgm:t>
        <a:bodyPr/>
        <a:lstStyle/>
        <a:p>
          <a:endParaRPr lang="en-US"/>
        </a:p>
      </dgm:t>
    </dgm:pt>
    <dgm:pt modelId="{753B6228-DEE3-4F11-A83C-C4F522D9DB2E}" type="sibTrans" cxnId="{1976F9B6-3B96-4ED3-8346-442DBF406CD3}">
      <dgm:prSet/>
      <dgm:spPr/>
      <dgm:t>
        <a:bodyPr/>
        <a:lstStyle/>
        <a:p>
          <a:endParaRPr lang="en-US"/>
        </a:p>
      </dgm:t>
    </dgm:pt>
    <dgm:pt modelId="{B0299919-1560-4E89-91AD-1E08DA0D3398}">
      <dgm:prSet phldrT="[Text]" custT="1"/>
      <dgm:spPr/>
      <dgm:t>
        <a:bodyPr/>
        <a:lstStyle/>
        <a:p>
          <a:r>
            <a:rPr lang="en-US" sz="1800" smtClean="0"/>
            <a:t>Shipping excursions</a:t>
          </a:r>
          <a:endParaRPr lang="en-US" sz="1800"/>
        </a:p>
      </dgm:t>
    </dgm:pt>
    <dgm:pt modelId="{8E4457AF-5115-4A5A-B894-9BAAB0D525AF}" type="parTrans" cxnId="{8A12F6C2-D22D-4C03-B830-EBA0C69B7415}">
      <dgm:prSet/>
      <dgm:spPr/>
      <dgm:t>
        <a:bodyPr/>
        <a:lstStyle/>
        <a:p>
          <a:endParaRPr lang="en-US"/>
        </a:p>
      </dgm:t>
    </dgm:pt>
    <dgm:pt modelId="{406D11F6-250B-49E9-B3D5-9B6E35A40A2A}" type="sibTrans" cxnId="{8A12F6C2-D22D-4C03-B830-EBA0C69B7415}">
      <dgm:prSet/>
      <dgm:spPr/>
      <dgm:t>
        <a:bodyPr/>
        <a:lstStyle/>
        <a:p>
          <a:endParaRPr lang="en-US"/>
        </a:p>
      </dgm:t>
    </dgm:pt>
    <dgm:pt modelId="{E36F973F-8866-4838-A1C7-D2D49E360D91}" type="pres">
      <dgm:prSet presAssocID="{EE701504-5124-474E-B0B5-3BF280AA88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02DC03-D2C4-423B-8D93-497704CB2568}" type="pres">
      <dgm:prSet presAssocID="{0BA331F4-061E-4C97-B9A2-AF041CB5A560}" presName="composite" presStyleCnt="0"/>
      <dgm:spPr/>
    </dgm:pt>
    <dgm:pt modelId="{A37155CC-EBA6-4224-B8C3-7FE419704312}" type="pres">
      <dgm:prSet presAssocID="{0BA331F4-061E-4C97-B9A2-AF041CB5A56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3C6724-4ED1-4D9A-A979-ABC94381A73D}" type="pres">
      <dgm:prSet presAssocID="{0BA331F4-061E-4C97-B9A2-AF041CB5A56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18ACAA-A4C5-4A18-9654-E87D1663A371}" type="pres">
      <dgm:prSet presAssocID="{FDEB3794-F619-41DC-B97B-0AEBFF11F91E}" presName="space" presStyleCnt="0"/>
      <dgm:spPr/>
    </dgm:pt>
    <dgm:pt modelId="{6DCCC87C-7CCE-4D7D-AE54-D7559DF62616}" type="pres">
      <dgm:prSet presAssocID="{BE2A1EC9-8E5B-44BA-9598-7818769C0558}" presName="composite" presStyleCnt="0"/>
      <dgm:spPr/>
    </dgm:pt>
    <dgm:pt modelId="{912FFD7B-A1D3-47C8-AEBA-06233EC02F9A}" type="pres">
      <dgm:prSet presAssocID="{BE2A1EC9-8E5B-44BA-9598-7818769C055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785F8-49EB-4184-9A98-F87CF1EC889B}" type="pres">
      <dgm:prSet presAssocID="{BE2A1EC9-8E5B-44BA-9598-7818769C055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ECB8A4-3FD9-4D70-AD3A-F8712D3C930D}" type="pres">
      <dgm:prSet presAssocID="{568E294A-0DDC-488F-86B2-573BDF65ADB3}" presName="space" presStyleCnt="0"/>
      <dgm:spPr/>
    </dgm:pt>
    <dgm:pt modelId="{35777677-2868-43E2-882B-742ED2CDD612}" type="pres">
      <dgm:prSet presAssocID="{629EDAF4-7BC9-4997-9FD9-AB9582298D21}" presName="composite" presStyleCnt="0"/>
      <dgm:spPr/>
    </dgm:pt>
    <dgm:pt modelId="{3E8C700D-6F01-4DC9-85C3-48AE437527DC}" type="pres">
      <dgm:prSet presAssocID="{629EDAF4-7BC9-4997-9FD9-AB9582298D2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24B938-3057-467A-9F04-30E3AAB5E1E4}" type="pres">
      <dgm:prSet presAssocID="{629EDAF4-7BC9-4997-9FD9-AB9582298D2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2D875E-668F-4D66-8E5E-FA479B39493C}" type="presOf" srcId="{0BA331F4-061E-4C97-B9A2-AF041CB5A560}" destId="{A37155CC-EBA6-4224-B8C3-7FE419704312}" srcOrd="0" destOrd="0" presId="urn:microsoft.com/office/officeart/2005/8/layout/hList1"/>
    <dgm:cxn modelId="{8A12F6C2-D22D-4C03-B830-EBA0C69B7415}" srcId="{BE2A1EC9-8E5B-44BA-9598-7818769C0558}" destId="{B0299919-1560-4E89-91AD-1E08DA0D3398}" srcOrd="4" destOrd="0" parTransId="{8E4457AF-5115-4A5A-B894-9BAAB0D525AF}" sibTransId="{406D11F6-250B-49E9-B3D5-9B6E35A40A2A}"/>
    <dgm:cxn modelId="{49801A80-F158-48A4-BCCB-F92034BED2BA}" type="presOf" srcId="{119EF97D-4B0A-4099-8A13-8766145CFC87}" destId="{14E785F8-49EB-4184-9A98-F87CF1EC889B}" srcOrd="0" destOrd="0" presId="urn:microsoft.com/office/officeart/2005/8/layout/hList1"/>
    <dgm:cxn modelId="{C49F7B6C-0B34-4A05-BFEE-204145BEBEE0}" type="presOf" srcId="{424DDCD4-DA17-4B54-BE67-646CB50D16F9}" destId="{6324B938-3057-467A-9F04-30E3AAB5E1E4}" srcOrd="0" destOrd="0" presId="urn:microsoft.com/office/officeart/2005/8/layout/hList1"/>
    <dgm:cxn modelId="{06D47CB8-360F-4A5F-91F6-DBC981A8C204}" type="presOf" srcId="{153956D4-B822-466B-ADEB-4823E5967696}" destId="{9B3C6724-4ED1-4D9A-A979-ABC94381A73D}" srcOrd="0" destOrd="1" presId="urn:microsoft.com/office/officeart/2005/8/layout/hList1"/>
    <dgm:cxn modelId="{E5EDFD3F-2508-4447-A80A-D8C6CE720227}" type="presOf" srcId="{B0299919-1560-4E89-91AD-1E08DA0D3398}" destId="{14E785F8-49EB-4184-9A98-F87CF1EC889B}" srcOrd="0" destOrd="4" presId="urn:microsoft.com/office/officeart/2005/8/layout/hList1"/>
    <dgm:cxn modelId="{EC7495BA-7494-4DF0-9066-FB285240126A}" type="presOf" srcId="{BE2A1EC9-8E5B-44BA-9598-7818769C0558}" destId="{912FFD7B-A1D3-47C8-AEBA-06233EC02F9A}" srcOrd="0" destOrd="0" presId="urn:microsoft.com/office/officeart/2005/8/layout/hList1"/>
    <dgm:cxn modelId="{F405C088-71FA-4710-8FEB-2A294CA72DFC}" srcId="{0BA331F4-061E-4C97-B9A2-AF041CB5A560}" destId="{32636AA6-750B-490B-A566-78E72EA75711}" srcOrd="3" destOrd="0" parTransId="{7B203A27-DDBC-4607-9BCB-5D5E5BBCC011}" sibTransId="{D1C18E91-8E76-4E84-8D49-F4F15FE5A107}"/>
    <dgm:cxn modelId="{C5EAC087-A8C6-4DEC-A1CE-082626FCA1A1}" type="presOf" srcId="{68065F21-4BF0-414F-9AF8-3A5BE052580F}" destId="{14E785F8-49EB-4184-9A98-F87CF1EC889B}" srcOrd="0" destOrd="2" presId="urn:microsoft.com/office/officeart/2005/8/layout/hList1"/>
    <dgm:cxn modelId="{DADF578B-7EBF-434B-AD38-E9A28ABA0D95}" srcId="{0BA331F4-061E-4C97-B9A2-AF041CB5A560}" destId="{E173293B-58C7-456E-8F27-8243885DC2F1}" srcOrd="0" destOrd="0" parTransId="{AF3EC3D3-D57D-4CB7-AD92-DF5F4F50F130}" sibTransId="{DF70AED8-0981-4EC6-9AF0-AB00EBBA4324}"/>
    <dgm:cxn modelId="{EF65ED44-40D3-42D5-A93B-8F5DEABAB26A}" type="presOf" srcId="{D1EFBEC8-E541-46FA-930A-7970F32AD97D}" destId="{14E785F8-49EB-4184-9A98-F87CF1EC889B}" srcOrd="0" destOrd="1" presId="urn:microsoft.com/office/officeart/2005/8/layout/hList1"/>
    <dgm:cxn modelId="{F7BD348E-9B01-4DB4-988D-9BEAB0698CA5}" type="presOf" srcId="{41326124-33CA-4476-AB9A-73C529456186}" destId="{9B3C6724-4ED1-4D9A-A979-ABC94381A73D}" srcOrd="0" destOrd="2" presId="urn:microsoft.com/office/officeart/2005/8/layout/hList1"/>
    <dgm:cxn modelId="{03FCA1DD-39D3-4956-A72C-346BCAFB2D6D}" srcId="{629EDAF4-7BC9-4997-9FD9-AB9582298D21}" destId="{424DDCD4-DA17-4B54-BE67-646CB50D16F9}" srcOrd="0" destOrd="0" parTransId="{0942368B-22F5-44B2-95C5-A2C03D69AFDC}" sibTransId="{D224AC41-12E6-440C-B1B5-2DB9AEEC4475}"/>
    <dgm:cxn modelId="{CAE0471A-80CB-4852-B11F-35E90E7CE578}" srcId="{EE701504-5124-474E-B0B5-3BF280AA88DE}" destId="{629EDAF4-7BC9-4997-9FD9-AB9582298D21}" srcOrd="2" destOrd="0" parTransId="{6DA65030-A011-4F1A-837B-9E2AD0BFBDD1}" sibTransId="{86F04E4B-133C-45F8-B0A4-2D2DE33C7EDA}"/>
    <dgm:cxn modelId="{E053EAE9-2F2B-4B22-9E46-9934CA0CEA83}" srcId="{EE701504-5124-474E-B0B5-3BF280AA88DE}" destId="{0BA331F4-061E-4C97-B9A2-AF041CB5A560}" srcOrd="0" destOrd="0" parTransId="{542DF6BC-CD1D-4FC0-AFFA-B3CB1B0C9064}" sibTransId="{FDEB3794-F619-41DC-B97B-0AEBFF11F91E}"/>
    <dgm:cxn modelId="{CD9BC8F2-0BF3-4304-BDD2-791817547603}" type="presOf" srcId="{40CAD8C2-7464-4FD4-939B-C540C2F39B52}" destId="{14E785F8-49EB-4184-9A98-F87CF1EC889B}" srcOrd="0" destOrd="3" presId="urn:microsoft.com/office/officeart/2005/8/layout/hList1"/>
    <dgm:cxn modelId="{B5E9E287-1065-43D1-A6F9-539CDC2A97D9}" type="presOf" srcId="{629EDAF4-7BC9-4997-9FD9-AB9582298D21}" destId="{3E8C700D-6F01-4DC9-85C3-48AE437527DC}" srcOrd="0" destOrd="0" presId="urn:microsoft.com/office/officeart/2005/8/layout/hList1"/>
    <dgm:cxn modelId="{66DBE5A8-CCF7-474E-8F5F-64947002DEBA}" srcId="{EE701504-5124-474E-B0B5-3BF280AA88DE}" destId="{BE2A1EC9-8E5B-44BA-9598-7818769C0558}" srcOrd="1" destOrd="0" parTransId="{77096E67-A72D-454C-B2DA-0FB4DC100135}" sibTransId="{568E294A-0DDC-488F-86B2-573BDF65ADB3}"/>
    <dgm:cxn modelId="{6C59A7B8-4E6D-4898-A468-97A2F8DC9B7E}" type="presOf" srcId="{E173293B-58C7-456E-8F27-8243885DC2F1}" destId="{9B3C6724-4ED1-4D9A-A979-ABC94381A73D}" srcOrd="0" destOrd="0" presId="urn:microsoft.com/office/officeart/2005/8/layout/hList1"/>
    <dgm:cxn modelId="{22559A63-7C8D-42FA-8659-532669574B05}" srcId="{0BA331F4-061E-4C97-B9A2-AF041CB5A560}" destId="{153956D4-B822-466B-ADEB-4823E5967696}" srcOrd="1" destOrd="0" parTransId="{78698A3D-1331-48CF-997A-EC9655B6B2A6}" sibTransId="{02C5B6DC-3CCD-4FB2-8BC7-062B7EC9A44D}"/>
    <dgm:cxn modelId="{653CBA19-275B-4359-AA8B-1058C993D454}" type="presOf" srcId="{EE701504-5124-474E-B0B5-3BF280AA88DE}" destId="{E36F973F-8866-4838-A1C7-D2D49E360D91}" srcOrd="0" destOrd="0" presId="urn:microsoft.com/office/officeart/2005/8/layout/hList1"/>
    <dgm:cxn modelId="{92B6206B-3E6A-4043-8D87-C0BADF43E2F1}" srcId="{BE2A1EC9-8E5B-44BA-9598-7818769C0558}" destId="{D1EFBEC8-E541-46FA-930A-7970F32AD97D}" srcOrd="1" destOrd="0" parTransId="{CA1CCF88-C115-4464-B0FD-B62712EA1592}" sibTransId="{F230835B-824D-40DF-8477-1BF4D38F2E7D}"/>
    <dgm:cxn modelId="{A7A76DBC-9CAF-492E-8CE8-F017EF72B5D8}" srcId="{0BA331F4-061E-4C97-B9A2-AF041CB5A560}" destId="{41326124-33CA-4476-AB9A-73C529456186}" srcOrd="2" destOrd="0" parTransId="{EB25D6F4-578C-4EC7-9EA5-8CE6ECCC3971}" sibTransId="{9BBD1CD7-0E78-4C76-947C-99B43D6D96F9}"/>
    <dgm:cxn modelId="{C10B1AFF-6137-4BE4-A2C6-B625153913D2}" srcId="{BE2A1EC9-8E5B-44BA-9598-7818769C0558}" destId="{119EF97D-4B0A-4099-8A13-8766145CFC87}" srcOrd="0" destOrd="0" parTransId="{4FE4D1CB-E4C4-4CE6-8191-AEE249B087F4}" sibTransId="{3F657A37-E13A-445D-8128-4BCACA446C08}"/>
    <dgm:cxn modelId="{566C00FC-EA98-478B-B1C8-121455E914A9}" srcId="{BE2A1EC9-8E5B-44BA-9598-7818769C0558}" destId="{68065F21-4BF0-414F-9AF8-3A5BE052580F}" srcOrd="2" destOrd="0" parTransId="{6F86E187-4E14-417A-88BF-805B8375435B}" sibTransId="{B8424815-E3E7-4EC2-9DB3-D46F118A0E3C}"/>
    <dgm:cxn modelId="{6724AC20-F49D-4562-AC76-4531BB011935}" type="presOf" srcId="{32636AA6-750B-490B-A566-78E72EA75711}" destId="{9B3C6724-4ED1-4D9A-A979-ABC94381A73D}" srcOrd="0" destOrd="3" presId="urn:microsoft.com/office/officeart/2005/8/layout/hList1"/>
    <dgm:cxn modelId="{1976F9B6-3B96-4ED3-8346-442DBF406CD3}" srcId="{BE2A1EC9-8E5B-44BA-9598-7818769C0558}" destId="{40CAD8C2-7464-4FD4-939B-C540C2F39B52}" srcOrd="3" destOrd="0" parTransId="{C1E9F959-FB67-4304-9A35-0FC9F0C6610D}" sibTransId="{753B6228-DEE3-4F11-A83C-C4F522D9DB2E}"/>
    <dgm:cxn modelId="{CB6C2FED-79C7-4E32-8490-D5039CDC09E2}" type="presParOf" srcId="{E36F973F-8866-4838-A1C7-D2D49E360D91}" destId="{FF02DC03-D2C4-423B-8D93-497704CB2568}" srcOrd="0" destOrd="0" presId="urn:microsoft.com/office/officeart/2005/8/layout/hList1"/>
    <dgm:cxn modelId="{60859893-CB96-4F40-92BA-31E23502B634}" type="presParOf" srcId="{FF02DC03-D2C4-423B-8D93-497704CB2568}" destId="{A37155CC-EBA6-4224-B8C3-7FE419704312}" srcOrd="0" destOrd="0" presId="urn:microsoft.com/office/officeart/2005/8/layout/hList1"/>
    <dgm:cxn modelId="{33288A61-E45A-4708-9616-33F37BCFCD73}" type="presParOf" srcId="{FF02DC03-D2C4-423B-8D93-497704CB2568}" destId="{9B3C6724-4ED1-4D9A-A979-ABC94381A73D}" srcOrd="1" destOrd="0" presId="urn:microsoft.com/office/officeart/2005/8/layout/hList1"/>
    <dgm:cxn modelId="{6C628959-4C5A-4A94-BD81-E42DD9374302}" type="presParOf" srcId="{E36F973F-8866-4838-A1C7-D2D49E360D91}" destId="{0F18ACAA-A4C5-4A18-9654-E87D1663A371}" srcOrd="1" destOrd="0" presId="urn:microsoft.com/office/officeart/2005/8/layout/hList1"/>
    <dgm:cxn modelId="{D0A6F96F-97AD-466A-B6FB-3A47B101B216}" type="presParOf" srcId="{E36F973F-8866-4838-A1C7-D2D49E360D91}" destId="{6DCCC87C-7CCE-4D7D-AE54-D7559DF62616}" srcOrd="2" destOrd="0" presId="urn:microsoft.com/office/officeart/2005/8/layout/hList1"/>
    <dgm:cxn modelId="{8313FCE3-95E0-41EB-8CFD-03C380956438}" type="presParOf" srcId="{6DCCC87C-7CCE-4D7D-AE54-D7559DF62616}" destId="{912FFD7B-A1D3-47C8-AEBA-06233EC02F9A}" srcOrd="0" destOrd="0" presId="urn:microsoft.com/office/officeart/2005/8/layout/hList1"/>
    <dgm:cxn modelId="{BEC5FC17-A95E-4F6D-BEA8-55F6F34E9EAC}" type="presParOf" srcId="{6DCCC87C-7CCE-4D7D-AE54-D7559DF62616}" destId="{14E785F8-49EB-4184-9A98-F87CF1EC889B}" srcOrd="1" destOrd="0" presId="urn:microsoft.com/office/officeart/2005/8/layout/hList1"/>
    <dgm:cxn modelId="{585DBD95-8213-47D1-A84F-A8E57322D2A8}" type="presParOf" srcId="{E36F973F-8866-4838-A1C7-D2D49E360D91}" destId="{53ECB8A4-3FD9-4D70-AD3A-F8712D3C930D}" srcOrd="3" destOrd="0" presId="urn:microsoft.com/office/officeart/2005/8/layout/hList1"/>
    <dgm:cxn modelId="{44C359F8-E45F-484B-9F6F-3D7FE2024F23}" type="presParOf" srcId="{E36F973F-8866-4838-A1C7-D2D49E360D91}" destId="{35777677-2868-43E2-882B-742ED2CDD612}" srcOrd="4" destOrd="0" presId="urn:microsoft.com/office/officeart/2005/8/layout/hList1"/>
    <dgm:cxn modelId="{654E52AB-84ED-444E-9DA5-216943762696}" type="presParOf" srcId="{35777677-2868-43E2-882B-742ED2CDD612}" destId="{3E8C700D-6F01-4DC9-85C3-48AE437527DC}" srcOrd="0" destOrd="0" presId="urn:microsoft.com/office/officeart/2005/8/layout/hList1"/>
    <dgm:cxn modelId="{5B988ED0-C787-4E32-832B-D55C54CE1CC1}" type="presParOf" srcId="{35777677-2868-43E2-882B-742ED2CDD612}" destId="{6324B938-3057-467A-9F04-30E3AAB5E1E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701504-5124-474E-B0B5-3BF280AA88D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A331F4-061E-4C97-B9A2-AF041CB5A560}">
      <dgm:prSet phldrT="[Text]" custT="1"/>
      <dgm:spPr/>
      <dgm:t>
        <a:bodyPr/>
        <a:lstStyle/>
        <a:p>
          <a:r>
            <a:rPr lang="en-US" sz="2400" b="1" smtClean="0">
              <a:solidFill>
                <a:schemeClr val="tx1"/>
              </a:solidFill>
            </a:rPr>
            <a:t>Manufacturing</a:t>
          </a:r>
          <a:endParaRPr lang="en-US" sz="2100" b="1">
            <a:solidFill>
              <a:schemeClr val="tx1"/>
            </a:solidFill>
          </a:endParaRPr>
        </a:p>
      </dgm:t>
    </dgm:pt>
    <dgm:pt modelId="{542DF6BC-CD1D-4FC0-AFFA-B3CB1B0C9064}" type="parTrans" cxnId="{E053EAE9-2F2B-4B22-9E46-9934CA0CEA83}">
      <dgm:prSet/>
      <dgm:spPr/>
      <dgm:t>
        <a:bodyPr/>
        <a:lstStyle/>
        <a:p>
          <a:endParaRPr lang="en-US"/>
        </a:p>
      </dgm:t>
    </dgm:pt>
    <dgm:pt modelId="{FDEB3794-F619-41DC-B97B-0AEBFF11F91E}" type="sibTrans" cxnId="{E053EAE9-2F2B-4B22-9E46-9934CA0CEA83}">
      <dgm:prSet/>
      <dgm:spPr/>
      <dgm:t>
        <a:bodyPr/>
        <a:lstStyle/>
        <a:p>
          <a:endParaRPr lang="en-US"/>
        </a:p>
      </dgm:t>
    </dgm:pt>
    <dgm:pt modelId="{E173293B-58C7-456E-8F27-8243885DC2F1}">
      <dgm:prSet phldrT="[Text]" custT="1"/>
      <dgm:spPr/>
      <dgm:t>
        <a:bodyPr/>
        <a:lstStyle/>
        <a:p>
          <a:r>
            <a:rPr lang="en-US" sz="1800" smtClean="0"/>
            <a:t>Controlled temps</a:t>
          </a:r>
          <a:endParaRPr lang="en-US" sz="1800"/>
        </a:p>
      </dgm:t>
    </dgm:pt>
    <dgm:pt modelId="{AF3EC3D3-D57D-4CB7-AD92-DF5F4F50F130}" type="parTrans" cxnId="{DADF578B-7EBF-434B-AD38-E9A28ABA0D95}">
      <dgm:prSet/>
      <dgm:spPr/>
      <dgm:t>
        <a:bodyPr/>
        <a:lstStyle/>
        <a:p>
          <a:endParaRPr lang="en-US"/>
        </a:p>
      </dgm:t>
    </dgm:pt>
    <dgm:pt modelId="{DF70AED8-0981-4EC6-9AF0-AB00EBBA4324}" type="sibTrans" cxnId="{DADF578B-7EBF-434B-AD38-E9A28ABA0D95}">
      <dgm:prSet/>
      <dgm:spPr/>
      <dgm:t>
        <a:bodyPr/>
        <a:lstStyle/>
        <a:p>
          <a:endParaRPr lang="en-US"/>
        </a:p>
      </dgm:t>
    </dgm:pt>
    <dgm:pt modelId="{BE2A1EC9-8E5B-44BA-9598-7818769C0558}">
      <dgm:prSet phldrT="[Text]" custT="1"/>
      <dgm:spPr/>
      <dgm:t>
        <a:bodyPr/>
        <a:lstStyle/>
        <a:p>
          <a:r>
            <a:rPr lang="en-US" sz="2400" b="1" smtClean="0">
              <a:solidFill>
                <a:schemeClr val="tx1"/>
              </a:solidFill>
            </a:rPr>
            <a:t>Shipping</a:t>
          </a:r>
          <a:endParaRPr lang="en-US" sz="2100" b="1">
            <a:solidFill>
              <a:schemeClr val="tx1"/>
            </a:solidFill>
          </a:endParaRPr>
        </a:p>
      </dgm:t>
    </dgm:pt>
    <dgm:pt modelId="{77096E67-A72D-454C-B2DA-0FB4DC100135}" type="parTrans" cxnId="{66DBE5A8-CCF7-474E-8F5F-64947002DEBA}">
      <dgm:prSet/>
      <dgm:spPr/>
      <dgm:t>
        <a:bodyPr/>
        <a:lstStyle/>
        <a:p>
          <a:endParaRPr lang="en-US"/>
        </a:p>
      </dgm:t>
    </dgm:pt>
    <dgm:pt modelId="{568E294A-0DDC-488F-86B2-573BDF65ADB3}" type="sibTrans" cxnId="{66DBE5A8-CCF7-474E-8F5F-64947002DEBA}">
      <dgm:prSet/>
      <dgm:spPr/>
      <dgm:t>
        <a:bodyPr/>
        <a:lstStyle/>
        <a:p>
          <a:endParaRPr lang="en-US"/>
        </a:p>
      </dgm:t>
    </dgm:pt>
    <dgm:pt modelId="{119EF97D-4B0A-4099-8A13-8766145CFC87}">
      <dgm:prSet phldrT="[Text]" custT="1"/>
      <dgm:spPr/>
      <dgm:t>
        <a:bodyPr/>
        <a:lstStyle/>
        <a:p>
          <a:r>
            <a:rPr lang="en-US" sz="1800" smtClean="0"/>
            <a:t>Controlled temps</a:t>
          </a:r>
          <a:endParaRPr lang="en-US" sz="1800"/>
        </a:p>
      </dgm:t>
    </dgm:pt>
    <dgm:pt modelId="{4FE4D1CB-E4C4-4CE6-8191-AEE249B087F4}" type="parTrans" cxnId="{C10B1AFF-6137-4BE4-A2C6-B625153913D2}">
      <dgm:prSet/>
      <dgm:spPr/>
      <dgm:t>
        <a:bodyPr/>
        <a:lstStyle/>
        <a:p>
          <a:endParaRPr lang="en-US"/>
        </a:p>
      </dgm:t>
    </dgm:pt>
    <dgm:pt modelId="{3F657A37-E13A-445D-8128-4BCACA446C08}" type="sibTrans" cxnId="{C10B1AFF-6137-4BE4-A2C6-B625153913D2}">
      <dgm:prSet/>
      <dgm:spPr/>
      <dgm:t>
        <a:bodyPr/>
        <a:lstStyle/>
        <a:p>
          <a:endParaRPr lang="en-US"/>
        </a:p>
      </dgm:t>
    </dgm:pt>
    <dgm:pt modelId="{629EDAF4-7BC9-4997-9FD9-AB9582298D21}">
      <dgm:prSet phldrT="[Text]" custT="1"/>
      <dgm:spPr/>
      <dgm:t>
        <a:bodyPr/>
        <a:lstStyle/>
        <a:p>
          <a:r>
            <a:rPr lang="en-US" sz="2400" b="1" smtClean="0">
              <a:solidFill>
                <a:schemeClr val="tx1"/>
              </a:solidFill>
            </a:rPr>
            <a:t>Customer Use</a:t>
          </a:r>
          <a:endParaRPr lang="en-US" sz="2400" b="1">
            <a:solidFill>
              <a:schemeClr val="tx1"/>
            </a:solidFill>
          </a:endParaRPr>
        </a:p>
      </dgm:t>
    </dgm:pt>
    <dgm:pt modelId="{6DA65030-A011-4F1A-837B-9E2AD0BFBDD1}" type="parTrans" cxnId="{CAE0471A-80CB-4852-B11F-35E90E7CE578}">
      <dgm:prSet/>
      <dgm:spPr/>
      <dgm:t>
        <a:bodyPr/>
        <a:lstStyle/>
        <a:p>
          <a:endParaRPr lang="en-US"/>
        </a:p>
      </dgm:t>
    </dgm:pt>
    <dgm:pt modelId="{86F04E4B-133C-45F8-B0A4-2D2DE33C7EDA}" type="sibTrans" cxnId="{CAE0471A-80CB-4852-B11F-35E90E7CE578}">
      <dgm:prSet/>
      <dgm:spPr/>
      <dgm:t>
        <a:bodyPr/>
        <a:lstStyle/>
        <a:p>
          <a:endParaRPr lang="en-US"/>
        </a:p>
      </dgm:t>
    </dgm:pt>
    <dgm:pt modelId="{424DDCD4-DA17-4B54-BE67-646CB50D16F9}">
      <dgm:prSet phldrT="[Text]" custT="1"/>
      <dgm:spPr/>
      <dgm:t>
        <a:bodyPr/>
        <a:lstStyle/>
        <a:p>
          <a:r>
            <a:rPr lang="en-US" sz="1800" smtClean="0"/>
            <a:t>Controlled temps</a:t>
          </a:r>
          <a:endParaRPr lang="en-US" sz="1800"/>
        </a:p>
      </dgm:t>
    </dgm:pt>
    <dgm:pt modelId="{0942368B-22F5-44B2-95C5-A2C03D69AFDC}" type="parTrans" cxnId="{03FCA1DD-39D3-4956-A72C-346BCAFB2D6D}">
      <dgm:prSet/>
      <dgm:spPr/>
      <dgm:t>
        <a:bodyPr/>
        <a:lstStyle/>
        <a:p>
          <a:endParaRPr lang="en-US"/>
        </a:p>
      </dgm:t>
    </dgm:pt>
    <dgm:pt modelId="{D224AC41-12E6-440C-B1B5-2DB9AEEC4475}" type="sibTrans" cxnId="{03FCA1DD-39D3-4956-A72C-346BCAFB2D6D}">
      <dgm:prSet/>
      <dgm:spPr/>
      <dgm:t>
        <a:bodyPr/>
        <a:lstStyle/>
        <a:p>
          <a:endParaRPr lang="en-US"/>
        </a:p>
      </dgm:t>
    </dgm:pt>
    <dgm:pt modelId="{153956D4-B822-466B-ADEB-4823E5967696}">
      <dgm:prSet phldrT="[Text]" custT="1"/>
      <dgm:spPr/>
      <dgm:t>
        <a:bodyPr/>
        <a:lstStyle/>
        <a:p>
          <a:r>
            <a:rPr lang="en-US" sz="1800" smtClean="0"/>
            <a:t>Uncontrolled temps</a:t>
          </a:r>
          <a:endParaRPr lang="en-US" sz="1800"/>
        </a:p>
      </dgm:t>
    </dgm:pt>
    <dgm:pt modelId="{78698A3D-1331-48CF-997A-EC9655B6B2A6}" type="parTrans" cxnId="{22559A63-7C8D-42FA-8659-532669574B05}">
      <dgm:prSet/>
      <dgm:spPr/>
      <dgm:t>
        <a:bodyPr/>
        <a:lstStyle/>
        <a:p>
          <a:endParaRPr lang="en-US"/>
        </a:p>
      </dgm:t>
    </dgm:pt>
    <dgm:pt modelId="{02C5B6DC-3CCD-4FB2-8BC7-062B7EC9A44D}" type="sibTrans" cxnId="{22559A63-7C8D-42FA-8659-532669574B05}">
      <dgm:prSet/>
      <dgm:spPr/>
      <dgm:t>
        <a:bodyPr/>
        <a:lstStyle/>
        <a:p>
          <a:endParaRPr lang="en-US"/>
        </a:p>
      </dgm:t>
    </dgm:pt>
    <dgm:pt modelId="{32636AA6-750B-490B-A566-78E72EA75711}">
      <dgm:prSet phldrT="[Text]" custT="1"/>
      <dgm:spPr/>
      <dgm:t>
        <a:bodyPr/>
        <a:lstStyle/>
        <a:p>
          <a:r>
            <a:rPr lang="en-US" sz="1800" smtClean="0"/>
            <a:t>Packaging</a:t>
          </a:r>
          <a:endParaRPr lang="en-US" sz="1800"/>
        </a:p>
      </dgm:t>
    </dgm:pt>
    <dgm:pt modelId="{7B203A27-DDBC-4607-9BCB-5D5E5BBCC011}" type="parTrans" cxnId="{F405C088-71FA-4710-8FEB-2A294CA72DFC}">
      <dgm:prSet/>
      <dgm:spPr/>
      <dgm:t>
        <a:bodyPr/>
        <a:lstStyle/>
        <a:p>
          <a:endParaRPr lang="en-US"/>
        </a:p>
      </dgm:t>
    </dgm:pt>
    <dgm:pt modelId="{D1C18E91-8E76-4E84-8D49-F4F15FE5A107}" type="sibTrans" cxnId="{F405C088-71FA-4710-8FEB-2A294CA72DFC}">
      <dgm:prSet/>
      <dgm:spPr/>
      <dgm:t>
        <a:bodyPr/>
        <a:lstStyle/>
        <a:p>
          <a:endParaRPr lang="en-US"/>
        </a:p>
      </dgm:t>
    </dgm:pt>
    <dgm:pt modelId="{41326124-33CA-4476-AB9A-73C529456186}">
      <dgm:prSet phldrT="[Text]" custT="1"/>
      <dgm:spPr/>
      <dgm:t>
        <a:bodyPr/>
        <a:lstStyle/>
        <a:p>
          <a:r>
            <a:rPr lang="en-US" sz="1800" smtClean="0"/>
            <a:t>Wait times</a:t>
          </a:r>
        </a:p>
      </dgm:t>
    </dgm:pt>
    <dgm:pt modelId="{EB25D6F4-578C-4EC7-9EA5-8CE6ECCC3971}" type="parTrans" cxnId="{A7A76DBC-9CAF-492E-8CE8-F017EF72B5D8}">
      <dgm:prSet/>
      <dgm:spPr/>
      <dgm:t>
        <a:bodyPr/>
        <a:lstStyle/>
        <a:p>
          <a:endParaRPr lang="en-US"/>
        </a:p>
      </dgm:t>
    </dgm:pt>
    <dgm:pt modelId="{9BBD1CD7-0E78-4C76-947C-99B43D6D96F9}" type="sibTrans" cxnId="{A7A76DBC-9CAF-492E-8CE8-F017EF72B5D8}">
      <dgm:prSet/>
      <dgm:spPr/>
      <dgm:t>
        <a:bodyPr/>
        <a:lstStyle/>
        <a:p>
          <a:endParaRPr lang="en-US"/>
        </a:p>
      </dgm:t>
    </dgm:pt>
    <dgm:pt modelId="{D1EFBEC8-E541-46FA-930A-7970F32AD97D}">
      <dgm:prSet phldrT="[Text]" custT="1"/>
      <dgm:spPr/>
      <dgm:t>
        <a:bodyPr/>
        <a:lstStyle/>
        <a:p>
          <a:r>
            <a:rPr lang="en-US" sz="1800" smtClean="0"/>
            <a:t>Uncontrolled temps</a:t>
          </a:r>
          <a:endParaRPr lang="en-US" sz="1800"/>
        </a:p>
      </dgm:t>
    </dgm:pt>
    <dgm:pt modelId="{CA1CCF88-C115-4464-B0FD-B62712EA1592}" type="parTrans" cxnId="{92B6206B-3E6A-4043-8D87-C0BADF43E2F1}">
      <dgm:prSet/>
      <dgm:spPr/>
      <dgm:t>
        <a:bodyPr/>
        <a:lstStyle/>
        <a:p>
          <a:endParaRPr lang="en-US"/>
        </a:p>
      </dgm:t>
    </dgm:pt>
    <dgm:pt modelId="{F230835B-824D-40DF-8477-1BF4D38F2E7D}" type="sibTrans" cxnId="{92B6206B-3E6A-4043-8D87-C0BADF43E2F1}">
      <dgm:prSet/>
      <dgm:spPr/>
      <dgm:t>
        <a:bodyPr/>
        <a:lstStyle/>
        <a:p>
          <a:endParaRPr lang="en-US"/>
        </a:p>
      </dgm:t>
    </dgm:pt>
    <dgm:pt modelId="{68065F21-4BF0-414F-9AF8-3A5BE052580F}">
      <dgm:prSet phldrT="[Text]" custT="1"/>
      <dgm:spPr/>
      <dgm:t>
        <a:bodyPr/>
        <a:lstStyle/>
        <a:p>
          <a:r>
            <a:rPr lang="en-US" sz="1800" smtClean="0"/>
            <a:t>Warehouse</a:t>
          </a:r>
          <a:endParaRPr lang="en-US" sz="1800"/>
        </a:p>
      </dgm:t>
    </dgm:pt>
    <dgm:pt modelId="{6F86E187-4E14-417A-88BF-805B8375435B}" type="parTrans" cxnId="{566C00FC-EA98-478B-B1C8-121455E914A9}">
      <dgm:prSet/>
      <dgm:spPr/>
      <dgm:t>
        <a:bodyPr/>
        <a:lstStyle/>
        <a:p>
          <a:endParaRPr lang="en-US"/>
        </a:p>
      </dgm:t>
    </dgm:pt>
    <dgm:pt modelId="{B8424815-E3E7-4EC2-9DB3-D46F118A0E3C}" type="sibTrans" cxnId="{566C00FC-EA98-478B-B1C8-121455E914A9}">
      <dgm:prSet/>
      <dgm:spPr/>
      <dgm:t>
        <a:bodyPr/>
        <a:lstStyle/>
        <a:p>
          <a:endParaRPr lang="en-US"/>
        </a:p>
      </dgm:t>
    </dgm:pt>
    <dgm:pt modelId="{40CAD8C2-7464-4FD4-939B-C540C2F39B52}">
      <dgm:prSet phldrT="[Text]" custT="1"/>
      <dgm:spPr/>
      <dgm:t>
        <a:bodyPr/>
        <a:lstStyle/>
        <a:p>
          <a:r>
            <a:rPr lang="en-US" sz="1800" smtClean="0"/>
            <a:t>Loading</a:t>
          </a:r>
          <a:endParaRPr lang="en-US" sz="1800"/>
        </a:p>
      </dgm:t>
    </dgm:pt>
    <dgm:pt modelId="{C1E9F959-FB67-4304-9A35-0FC9F0C6610D}" type="parTrans" cxnId="{1976F9B6-3B96-4ED3-8346-442DBF406CD3}">
      <dgm:prSet/>
      <dgm:spPr/>
      <dgm:t>
        <a:bodyPr/>
        <a:lstStyle/>
        <a:p>
          <a:endParaRPr lang="en-US"/>
        </a:p>
      </dgm:t>
    </dgm:pt>
    <dgm:pt modelId="{753B6228-DEE3-4F11-A83C-C4F522D9DB2E}" type="sibTrans" cxnId="{1976F9B6-3B96-4ED3-8346-442DBF406CD3}">
      <dgm:prSet/>
      <dgm:spPr/>
      <dgm:t>
        <a:bodyPr/>
        <a:lstStyle/>
        <a:p>
          <a:endParaRPr lang="en-US"/>
        </a:p>
      </dgm:t>
    </dgm:pt>
    <dgm:pt modelId="{B0299919-1560-4E89-91AD-1E08DA0D3398}">
      <dgm:prSet phldrT="[Text]" custT="1"/>
      <dgm:spPr/>
      <dgm:t>
        <a:bodyPr/>
        <a:lstStyle/>
        <a:p>
          <a:r>
            <a:rPr lang="en-US" sz="1800" smtClean="0"/>
            <a:t>Shipping excursions</a:t>
          </a:r>
          <a:endParaRPr lang="en-US" sz="1800"/>
        </a:p>
      </dgm:t>
    </dgm:pt>
    <dgm:pt modelId="{8E4457AF-5115-4A5A-B894-9BAAB0D525AF}" type="parTrans" cxnId="{8A12F6C2-D22D-4C03-B830-EBA0C69B7415}">
      <dgm:prSet/>
      <dgm:spPr/>
      <dgm:t>
        <a:bodyPr/>
        <a:lstStyle/>
        <a:p>
          <a:endParaRPr lang="en-US"/>
        </a:p>
      </dgm:t>
    </dgm:pt>
    <dgm:pt modelId="{406D11F6-250B-49E9-B3D5-9B6E35A40A2A}" type="sibTrans" cxnId="{8A12F6C2-D22D-4C03-B830-EBA0C69B7415}">
      <dgm:prSet/>
      <dgm:spPr/>
      <dgm:t>
        <a:bodyPr/>
        <a:lstStyle/>
        <a:p>
          <a:endParaRPr lang="en-US"/>
        </a:p>
      </dgm:t>
    </dgm:pt>
    <dgm:pt modelId="{27CD500E-9BD9-4548-872B-2601E0D99565}">
      <dgm:prSet phldrT="[Text]" custT="1"/>
      <dgm:spPr/>
      <dgm:t>
        <a:bodyPr/>
        <a:lstStyle/>
        <a:p>
          <a:r>
            <a:rPr lang="en-US" sz="1800" smtClean="0"/>
            <a:t>Uncontrolled temps</a:t>
          </a:r>
          <a:endParaRPr lang="en-US" sz="1800"/>
        </a:p>
      </dgm:t>
    </dgm:pt>
    <dgm:pt modelId="{05074E55-8D42-4534-94CC-9F52258DC50E}" type="parTrans" cxnId="{A3BF264D-6588-40FD-AEF2-F2FE82991DF4}">
      <dgm:prSet/>
      <dgm:spPr/>
      <dgm:t>
        <a:bodyPr/>
        <a:lstStyle/>
        <a:p>
          <a:endParaRPr lang="en-US"/>
        </a:p>
      </dgm:t>
    </dgm:pt>
    <dgm:pt modelId="{CC2E562B-9A8C-4C7C-8DEA-E41E422257AE}" type="sibTrans" cxnId="{A3BF264D-6588-40FD-AEF2-F2FE82991DF4}">
      <dgm:prSet/>
      <dgm:spPr/>
      <dgm:t>
        <a:bodyPr/>
        <a:lstStyle/>
        <a:p>
          <a:endParaRPr lang="en-US"/>
        </a:p>
      </dgm:t>
    </dgm:pt>
    <dgm:pt modelId="{E36F973F-8866-4838-A1C7-D2D49E360D91}" type="pres">
      <dgm:prSet presAssocID="{EE701504-5124-474E-B0B5-3BF280AA88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02DC03-D2C4-423B-8D93-497704CB2568}" type="pres">
      <dgm:prSet presAssocID="{0BA331F4-061E-4C97-B9A2-AF041CB5A560}" presName="composite" presStyleCnt="0"/>
      <dgm:spPr/>
    </dgm:pt>
    <dgm:pt modelId="{A37155CC-EBA6-4224-B8C3-7FE419704312}" type="pres">
      <dgm:prSet presAssocID="{0BA331F4-061E-4C97-B9A2-AF041CB5A56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3C6724-4ED1-4D9A-A979-ABC94381A73D}" type="pres">
      <dgm:prSet presAssocID="{0BA331F4-061E-4C97-B9A2-AF041CB5A56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18ACAA-A4C5-4A18-9654-E87D1663A371}" type="pres">
      <dgm:prSet presAssocID="{FDEB3794-F619-41DC-B97B-0AEBFF11F91E}" presName="space" presStyleCnt="0"/>
      <dgm:spPr/>
    </dgm:pt>
    <dgm:pt modelId="{6DCCC87C-7CCE-4D7D-AE54-D7559DF62616}" type="pres">
      <dgm:prSet presAssocID="{BE2A1EC9-8E5B-44BA-9598-7818769C0558}" presName="composite" presStyleCnt="0"/>
      <dgm:spPr/>
    </dgm:pt>
    <dgm:pt modelId="{912FFD7B-A1D3-47C8-AEBA-06233EC02F9A}" type="pres">
      <dgm:prSet presAssocID="{BE2A1EC9-8E5B-44BA-9598-7818769C055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785F8-49EB-4184-9A98-F87CF1EC889B}" type="pres">
      <dgm:prSet presAssocID="{BE2A1EC9-8E5B-44BA-9598-7818769C055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ECB8A4-3FD9-4D70-AD3A-F8712D3C930D}" type="pres">
      <dgm:prSet presAssocID="{568E294A-0DDC-488F-86B2-573BDF65ADB3}" presName="space" presStyleCnt="0"/>
      <dgm:spPr/>
    </dgm:pt>
    <dgm:pt modelId="{35777677-2868-43E2-882B-742ED2CDD612}" type="pres">
      <dgm:prSet presAssocID="{629EDAF4-7BC9-4997-9FD9-AB9582298D21}" presName="composite" presStyleCnt="0"/>
      <dgm:spPr/>
    </dgm:pt>
    <dgm:pt modelId="{3E8C700D-6F01-4DC9-85C3-48AE437527DC}" type="pres">
      <dgm:prSet presAssocID="{629EDAF4-7BC9-4997-9FD9-AB9582298D2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24B938-3057-467A-9F04-30E3AAB5E1E4}" type="pres">
      <dgm:prSet presAssocID="{629EDAF4-7BC9-4997-9FD9-AB9582298D2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DBE5A8-CCF7-474E-8F5F-64947002DEBA}" srcId="{EE701504-5124-474E-B0B5-3BF280AA88DE}" destId="{BE2A1EC9-8E5B-44BA-9598-7818769C0558}" srcOrd="1" destOrd="0" parTransId="{77096E67-A72D-454C-B2DA-0FB4DC100135}" sibTransId="{568E294A-0DDC-488F-86B2-573BDF65ADB3}"/>
    <dgm:cxn modelId="{A1F264C2-2819-477E-AAB2-04463864C002}" type="presOf" srcId="{EE701504-5124-474E-B0B5-3BF280AA88DE}" destId="{E36F973F-8866-4838-A1C7-D2D49E360D91}" srcOrd="0" destOrd="0" presId="urn:microsoft.com/office/officeart/2005/8/layout/hList1"/>
    <dgm:cxn modelId="{C2B48ACA-5A55-4A18-B03E-E4CF371CEFE3}" type="presOf" srcId="{40CAD8C2-7464-4FD4-939B-C540C2F39B52}" destId="{14E785F8-49EB-4184-9A98-F87CF1EC889B}" srcOrd="0" destOrd="3" presId="urn:microsoft.com/office/officeart/2005/8/layout/hList1"/>
    <dgm:cxn modelId="{DADF578B-7EBF-434B-AD38-E9A28ABA0D95}" srcId="{0BA331F4-061E-4C97-B9A2-AF041CB5A560}" destId="{E173293B-58C7-456E-8F27-8243885DC2F1}" srcOrd="0" destOrd="0" parTransId="{AF3EC3D3-D57D-4CB7-AD92-DF5F4F50F130}" sibTransId="{DF70AED8-0981-4EC6-9AF0-AB00EBBA4324}"/>
    <dgm:cxn modelId="{A78B8D8E-C656-4AAF-8F64-6E31C42DC6DE}" type="presOf" srcId="{BE2A1EC9-8E5B-44BA-9598-7818769C0558}" destId="{912FFD7B-A1D3-47C8-AEBA-06233EC02F9A}" srcOrd="0" destOrd="0" presId="urn:microsoft.com/office/officeart/2005/8/layout/hList1"/>
    <dgm:cxn modelId="{F2ED9DE2-F533-4A0D-A774-B0252C3FBC28}" type="presOf" srcId="{119EF97D-4B0A-4099-8A13-8766145CFC87}" destId="{14E785F8-49EB-4184-9A98-F87CF1EC889B}" srcOrd="0" destOrd="0" presId="urn:microsoft.com/office/officeart/2005/8/layout/hList1"/>
    <dgm:cxn modelId="{A7A76DBC-9CAF-492E-8CE8-F017EF72B5D8}" srcId="{0BA331F4-061E-4C97-B9A2-AF041CB5A560}" destId="{41326124-33CA-4476-AB9A-73C529456186}" srcOrd="2" destOrd="0" parTransId="{EB25D6F4-578C-4EC7-9EA5-8CE6ECCC3971}" sibTransId="{9BBD1CD7-0E78-4C76-947C-99B43D6D96F9}"/>
    <dgm:cxn modelId="{21355F79-AAAC-4109-AB6D-2FA961A40EF2}" type="presOf" srcId="{D1EFBEC8-E541-46FA-930A-7970F32AD97D}" destId="{14E785F8-49EB-4184-9A98-F87CF1EC889B}" srcOrd="0" destOrd="1" presId="urn:microsoft.com/office/officeart/2005/8/layout/hList1"/>
    <dgm:cxn modelId="{8A12F6C2-D22D-4C03-B830-EBA0C69B7415}" srcId="{BE2A1EC9-8E5B-44BA-9598-7818769C0558}" destId="{B0299919-1560-4E89-91AD-1E08DA0D3398}" srcOrd="4" destOrd="0" parTransId="{8E4457AF-5115-4A5A-B894-9BAAB0D525AF}" sibTransId="{406D11F6-250B-49E9-B3D5-9B6E35A40A2A}"/>
    <dgm:cxn modelId="{CCBEBE71-9F66-4EEA-BCFD-9BE1253BC516}" type="presOf" srcId="{B0299919-1560-4E89-91AD-1E08DA0D3398}" destId="{14E785F8-49EB-4184-9A98-F87CF1EC889B}" srcOrd="0" destOrd="4" presId="urn:microsoft.com/office/officeart/2005/8/layout/hList1"/>
    <dgm:cxn modelId="{CAE0471A-80CB-4852-B11F-35E90E7CE578}" srcId="{EE701504-5124-474E-B0B5-3BF280AA88DE}" destId="{629EDAF4-7BC9-4997-9FD9-AB9582298D21}" srcOrd="2" destOrd="0" parTransId="{6DA65030-A011-4F1A-837B-9E2AD0BFBDD1}" sibTransId="{86F04E4B-133C-45F8-B0A4-2D2DE33C7EDA}"/>
    <dgm:cxn modelId="{84E99D20-1470-4B5C-B48D-25C6FE723F21}" type="presOf" srcId="{153956D4-B822-466B-ADEB-4823E5967696}" destId="{9B3C6724-4ED1-4D9A-A979-ABC94381A73D}" srcOrd="0" destOrd="1" presId="urn:microsoft.com/office/officeart/2005/8/layout/hList1"/>
    <dgm:cxn modelId="{F405C088-71FA-4710-8FEB-2A294CA72DFC}" srcId="{0BA331F4-061E-4C97-B9A2-AF041CB5A560}" destId="{32636AA6-750B-490B-A566-78E72EA75711}" srcOrd="3" destOrd="0" parTransId="{7B203A27-DDBC-4607-9BCB-5D5E5BBCC011}" sibTransId="{D1C18E91-8E76-4E84-8D49-F4F15FE5A107}"/>
    <dgm:cxn modelId="{E053EAE9-2F2B-4B22-9E46-9934CA0CEA83}" srcId="{EE701504-5124-474E-B0B5-3BF280AA88DE}" destId="{0BA331F4-061E-4C97-B9A2-AF041CB5A560}" srcOrd="0" destOrd="0" parTransId="{542DF6BC-CD1D-4FC0-AFFA-B3CB1B0C9064}" sibTransId="{FDEB3794-F619-41DC-B97B-0AEBFF11F91E}"/>
    <dgm:cxn modelId="{B22C7622-EA82-4DCB-8541-BB408787DAA3}" type="presOf" srcId="{27CD500E-9BD9-4548-872B-2601E0D99565}" destId="{6324B938-3057-467A-9F04-30E3AAB5E1E4}" srcOrd="0" destOrd="1" presId="urn:microsoft.com/office/officeart/2005/8/layout/hList1"/>
    <dgm:cxn modelId="{92B6206B-3E6A-4043-8D87-C0BADF43E2F1}" srcId="{BE2A1EC9-8E5B-44BA-9598-7818769C0558}" destId="{D1EFBEC8-E541-46FA-930A-7970F32AD97D}" srcOrd="1" destOrd="0" parTransId="{CA1CCF88-C115-4464-B0FD-B62712EA1592}" sibTransId="{F230835B-824D-40DF-8477-1BF4D38F2E7D}"/>
    <dgm:cxn modelId="{C10B1AFF-6137-4BE4-A2C6-B625153913D2}" srcId="{BE2A1EC9-8E5B-44BA-9598-7818769C0558}" destId="{119EF97D-4B0A-4099-8A13-8766145CFC87}" srcOrd="0" destOrd="0" parTransId="{4FE4D1CB-E4C4-4CE6-8191-AEE249B087F4}" sibTransId="{3F657A37-E13A-445D-8128-4BCACA446C08}"/>
    <dgm:cxn modelId="{34F44C2C-5114-4E3B-9EE6-9C26F52F9134}" type="presOf" srcId="{68065F21-4BF0-414F-9AF8-3A5BE052580F}" destId="{14E785F8-49EB-4184-9A98-F87CF1EC889B}" srcOrd="0" destOrd="2" presId="urn:microsoft.com/office/officeart/2005/8/layout/hList1"/>
    <dgm:cxn modelId="{D6BDACED-8034-4E02-8135-28BB3D8921BC}" type="presOf" srcId="{629EDAF4-7BC9-4997-9FD9-AB9582298D21}" destId="{3E8C700D-6F01-4DC9-85C3-48AE437527DC}" srcOrd="0" destOrd="0" presId="urn:microsoft.com/office/officeart/2005/8/layout/hList1"/>
    <dgm:cxn modelId="{3DB97032-D11B-4D7D-93BD-70E36562B11A}" type="presOf" srcId="{424DDCD4-DA17-4B54-BE67-646CB50D16F9}" destId="{6324B938-3057-467A-9F04-30E3AAB5E1E4}" srcOrd="0" destOrd="0" presId="urn:microsoft.com/office/officeart/2005/8/layout/hList1"/>
    <dgm:cxn modelId="{1976F9B6-3B96-4ED3-8346-442DBF406CD3}" srcId="{BE2A1EC9-8E5B-44BA-9598-7818769C0558}" destId="{40CAD8C2-7464-4FD4-939B-C540C2F39B52}" srcOrd="3" destOrd="0" parTransId="{C1E9F959-FB67-4304-9A35-0FC9F0C6610D}" sibTransId="{753B6228-DEE3-4F11-A83C-C4F522D9DB2E}"/>
    <dgm:cxn modelId="{03FCA1DD-39D3-4956-A72C-346BCAFB2D6D}" srcId="{629EDAF4-7BC9-4997-9FD9-AB9582298D21}" destId="{424DDCD4-DA17-4B54-BE67-646CB50D16F9}" srcOrd="0" destOrd="0" parTransId="{0942368B-22F5-44B2-95C5-A2C03D69AFDC}" sibTransId="{D224AC41-12E6-440C-B1B5-2DB9AEEC4475}"/>
    <dgm:cxn modelId="{FCEB2392-1008-4B4A-B22C-1E33C359F024}" type="presOf" srcId="{E173293B-58C7-456E-8F27-8243885DC2F1}" destId="{9B3C6724-4ED1-4D9A-A979-ABC94381A73D}" srcOrd="0" destOrd="0" presId="urn:microsoft.com/office/officeart/2005/8/layout/hList1"/>
    <dgm:cxn modelId="{3FABC08E-0C07-46F4-BB2C-ADF6088760B6}" type="presOf" srcId="{0BA331F4-061E-4C97-B9A2-AF041CB5A560}" destId="{A37155CC-EBA6-4224-B8C3-7FE419704312}" srcOrd="0" destOrd="0" presId="urn:microsoft.com/office/officeart/2005/8/layout/hList1"/>
    <dgm:cxn modelId="{A3BF264D-6588-40FD-AEF2-F2FE82991DF4}" srcId="{629EDAF4-7BC9-4997-9FD9-AB9582298D21}" destId="{27CD500E-9BD9-4548-872B-2601E0D99565}" srcOrd="1" destOrd="0" parTransId="{05074E55-8D42-4534-94CC-9F52258DC50E}" sibTransId="{CC2E562B-9A8C-4C7C-8DEA-E41E422257AE}"/>
    <dgm:cxn modelId="{566C00FC-EA98-478B-B1C8-121455E914A9}" srcId="{BE2A1EC9-8E5B-44BA-9598-7818769C0558}" destId="{68065F21-4BF0-414F-9AF8-3A5BE052580F}" srcOrd="2" destOrd="0" parTransId="{6F86E187-4E14-417A-88BF-805B8375435B}" sibTransId="{B8424815-E3E7-4EC2-9DB3-D46F118A0E3C}"/>
    <dgm:cxn modelId="{E64CE5E2-86AC-4C6B-AF01-6547C04BB8E5}" type="presOf" srcId="{41326124-33CA-4476-AB9A-73C529456186}" destId="{9B3C6724-4ED1-4D9A-A979-ABC94381A73D}" srcOrd="0" destOrd="2" presId="urn:microsoft.com/office/officeart/2005/8/layout/hList1"/>
    <dgm:cxn modelId="{22559A63-7C8D-42FA-8659-532669574B05}" srcId="{0BA331F4-061E-4C97-B9A2-AF041CB5A560}" destId="{153956D4-B822-466B-ADEB-4823E5967696}" srcOrd="1" destOrd="0" parTransId="{78698A3D-1331-48CF-997A-EC9655B6B2A6}" sibTransId="{02C5B6DC-3CCD-4FB2-8BC7-062B7EC9A44D}"/>
    <dgm:cxn modelId="{2D1EA0AC-684E-49CE-A1E7-146A665DE84C}" type="presOf" srcId="{32636AA6-750B-490B-A566-78E72EA75711}" destId="{9B3C6724-4ED1-4D9A-A979-ABC94381A73D}" srcOrd="0" destOrd="3" presId="urn:microsoft.com/office/officeart/2005/8/layout/hList1"/>
    <dgm:cxn modelId="{952022F4-BA45-44A9-903F-3B0484AC6DE7}" type="presParOf" srcId="{E36F973F-8866-4838-A1C7-D2D49E360D91}" destId="{FF02DC03-D2C4-423B-8D93-497704CB2568}" srcOrd="0" destOrd="0" presId="urn:microsoft.com/office/officeart/2005/8/layout/hList1"/>
    <dgm:cxn modelId="{95C674A5-B1DD-4A22-B4BF-FE0B984E747D}" type="presParOf" srcId="{FF02DC03-D2C4-423B-8D93-497704CB2568}" destId="{A37155CC-EBA6-4224-B8C3-7FE419704312}" srcOrd="0" destOrd="0" presId="urn:microsoft.com/office/officeart/2005/8/layout/hList1"/>
    <dgm:cxn modelId="{D1C88DF8-85A7-40CA-919A-106A4D6EBE11}" type="presParOf" srcId="{FF02DC03-D2C4-423B-8D93-497704CB2568}" destId="{9B3C6724-4ED1-4D9A-A979-ABC94381A73D}" srcOrd="1" destOrd="0" presId="urn:microsoft.com/office/officeart/2005/8/layout/hList1"/>
    <dgm:cxn modelId="{8C063930-A9B6-444D-952D-BF2605268702}" type="presParOf" srcId="{E36F973F-8866-4838-A1C7-D2D49E360D91}" destId="{0F18ACAA-A4C5-4A18-9654-E87D1663A371}" srcOrd="1" destOrd="0" presId="urn:microsoft.com/office/officeart/2005/8/layout/hList1"/>
    <dgm:cxn modelId="{F09F9B81-62A7-41A9-A6A9-3C6F18C86F2F}" type="presParOf" srcId="{E36F973F-8866-4838-A1C7-D2D49E360D91}" destId="{6DCCC87C-7CCE-4D7D-AE54-D7559DF62616}" srcOrd="2" destOrd="0" presId="urn:microsoft.com/office/officeart/2005/8/layout/hList1"/>
    <dgm:cxn modelId="{22C906B0-930C-42FD-9CA6-DCEA371BF2DB}" type="presParOf" srcId="{6DCCC87C-7CCE-4D7D-AE54-D7559DF62616}" destId="{912FFD7B-A1D3-47C8-AEBA-06233EC02F9A}" srcOrd="0" destOrd="0" presId="urn:microsoft.com/office/officeart/2005/8/layout/hList1"/>
    <dgm:cxn modelId="{5C9E8006-C7FC-4529-8F8F-7DFABF727C0D}" type="presParOf" srcId="{6DCCC87C-7CCE-4D7D-AE54-D7559DF62616}" destId="{14E785F8-49EB-4184-9A98-F87CF1EC889B}" srcOrd="1" destOrd="0" presId="urn:microsoft.com/office/officeart/2005/8/layout/hList1"/>
    <dgm:cxn modelId="{F38E1E6B-3E4C-4EE1-8C7B-4FAB8CA1AD6E}" type="presParOf" srcId="{E36F973F-8866-4838-A1C7-D2D49E360D91}" destId="{53ECB8A4-3FD9-4D70-AD3A-F8712D3C930D}" srcOrd="3" destOrd="0" presId="urn:microsoft.com/office/officeart/2005/8/layout/hList1"/>
    <dgm:cxn modelId="{9944B313-492A-4901-8C30-77CE3A77BEC5}" type="presParOf" srcId="{E36F973F-8866-4838-A1C7-D2D49E360D91}" destId="{35777677-2868-43E2-882B-742ED2CDD612}" srcOrd="4" destOrd="0" presId="urn:microsoft.com/office/officeart/2005/8/layout/hList1"/>
    <dgm:cxn modelId="{0C7B13F7-7CC3-44C7-A681-4986475EB6C4}" type="presParOf" srcId="{35777677-2868-43E2-882B-742ED2CDD612}" destId="{3E8C700D-6F01-4DC9-85C3-48AE437527DC}" srcOrd="0" destOrd="0" presId="urn:microsoft.com/office/officeart/2005/8/layout/hList1"/>
    <dgm:cxn modelId="{00D19797-6D3F-4586-842B-D8B381103D73}" type="presParOf" srcId="{35777677-2868-43E2-882B-742ED2CDD612}" destId="{6324B938-3057-467A-9F04-30E3AAB5E1E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701504-5124-474E-B0B5-3BF280AA88D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A331F4-061E-4C97-B9A2-AF041CB5A560}">
      <dgm:prSet phldrT="[Text]" custT="1"/>
      <dgm:spPr/>
      <dgm:t>
        <a:bodyPr/>
        <a:lstStyle/>
        <a:p>
          <a:r>
            <a:rPr lang="en-US" sz="2400" b="1" smtClean="0">
              <a:solidFill>
                <a:schemeClr val="tx1"/>
              </a:solidFill>
            </a:rPr>
            <a:t>Manufacturing</a:t>
          </a:r>
          <a:endParaRPr lang="en-US" sz="2100" b="1">
            <a:solidFill>
              <a:schemeClr val="tx1"/>
            </a:solidFill>
          </a:endParaRPr>
        </a:p>
      </dgm:t>
    </dgm:pt>
    <dgm:pt modelId="{542DF6BC-CD1D-4FC0-AFFA-B3CB1B0C9064}" type="parTrans" cxnId="{E053EAE9-2F2B-4B22-9E46-9934CA0CEA83}">
      <dgm:prSet/>
      <dgm:spPr/>
      <dgm:t>
        <a:bodyPr/>
        <a:lstStyle/>
        <a:p>
          <a:endParaRPr lang="en-US"/>
        </a:p>
      </dgm:t>
    </dgm:pt>
    <dgm:pt modelId="{FDEB3794-F619-41DC-B97B-0AEBFF11F91E}" type="sibTrans" cxnId="{E053EAE9-2F2B-4B22-9E46-9934CA0CEA83}">
      <dgm:prSet/>
      <dgm:spPr/>
      <dgm:t>
        <a:bodyPr/>
        <a:lstStyle/>
        <a:p>
          <a:endParaRPr lang="en-US"/>
        </a:p>
      </dgm:t>
    </dgm:pt>
    <dgm:pt modelId="{E173293B-58C7-456E-8F27-8243885DC2F1}">
      <dgm:prSet phldrT="[Text]" custT="1"/>
      <dgm:spPr/>
      <dgm:t>
        <a:bodyPr/>
        <a:lstStyle/>
        <a:p>
          <a:r>
            <a:rPr lang="en-US" sz="1800" smtClean="0"/>
            <a:t>Controlled temps</a:t>
          </a:r>
          <a:endParaRPr lang="en-US" sz="1800"/>
        </a:p>
      </dgm:t>
    </dgm:pt>
    <dgm:pt modelId="{AF3EC3D3-D57D-4CB7-AD92-DF5F4F50F130}" type="parTrans" cxnId="{DADF578B-7EBF-434B-AD38-E9A28ABA0D95}">
      <dgm:prSet/>
      <dgm:spPr/>
      <dgm:t>
        <a:bodyPr/>
        <a:lstStyle/>
        <a:p>
          <a:endParaRPr lang="en-US"/>
        </a:p>
      </dgm:t>
    </dgm:pt>
    <dgm:pt modelId="{DF70AED8-0981-4EC6-9AF0-AB00EBBA4324}" type="sibTrans" cxnId="{DADF578B-7EBF-434B-AD38-E9A28ABA0D95}">
      <dgm:prSet/>
      <dgm:spPr/>
      <dgm:t>
        <a:bodyPr/>
        <a:lstStyle/>
        <a:p>
          <a:endParaRPr lang="en-US"/>
        </a:p>
      </dgm:t>
    </dgm:pt>
    <dgm:pt modelId="{BE2A1EC9-8E5B-44BA-9598-7818769C0558}">
      <dgm:prSet phldrT="[Text]" custT="1"/>
      <dgm:spPr/>
      <dgm:t>
        <a:bodyPr/>
        <a:lstStyle/>
        <a:p>
          <a:r>
            <a:rPr lang="en-US" sz="2400" b="1" smtClean="0">
              <a:solidFill>
                <a:schemeClr val="tx1"/>
              </a:solidFill>
            </a:rPr>
            <a:t>Shipping</a:t>
          </a:r>
          <a:endParaRPr lang="en-US" sz="2100" b="1">
            <a:solidFill>
              <a:schemeClr val="tx1"/>
            </a:solidFill>
          </a:endParaRPr>
        </a:p>
      </dgm:t>
    </dgm:pt>
    <dgm:pt modelId="{77096E67-A72D-454C-B2DA-0FB4DC100135}" type="parTrans" cxnId="{66DBE5A8-CCF7-474E-8F5F-64947002DEBA}">
      <dgm:prSet/>
      <dgm:spPr/>
      <dgm:t>
        <a:bodyPr/>
        <a:lstStyle/>
        <a:p>
          <a:endParaRPr lang="en-US"/>
        </a:p>
      </dgm:t>
    </dgm:pt>
    <dgm:pt modelId="{568E294A-0DDC-488F-86B2-573BDF65ADB3}" type="sibTrans" cxnId="{66DBE5A8-CCF7-474E-8F5F-64947002DEBA}">
      <dgm:prSet/>
      <dgm:spPr/>
      <dgm:t>
        <a:bodyPr/>
        <a:lstStyle/>
        <a:p>
          <a:endParaRPr lang="en-US"/>
        </a:p>
      </dgm:t>
    </dgm:pt>
    <dgm:pt modelId="{119EF97D-4B0A-4099-8A13-8766145CFC87}">
      <dgm:prSet phldrT="[Text]" custT="1"/>
      <dgm:spPr/>
      <dgm:t>
        <a:bodyPr/>
        <a:lstStyle/>
        <a:p>
          <a:r>
            <a:rPr lang="en-US" sz="1800" smtClean="0"/>
            <a:t>Controlled temps</a:t>
          </a:r>
          <a:endParaRPr lang="en-US" sz="1800"/>
        </a:p>
      </dgm:t>
    </dgm:pt>
    <dgm:pt modelId="{4FE4D1CB-E4C4-4CE6-8191-AEE249B087F4}" type="parTrans" cxnId="{C10B1AFF-6137-4BE4-A2C6-B625153913D2}">
      <dgm:prSet/>
      <dgm:spPr/>
      <dgm:t>
        <a:bodyPr/>
        <a:lstStyle/>
        <a:p>
          <a:endParaRPr lang="en-US"/>
        </a:p>
      </dgm:t>
    </dgm:pt>
    <dgm:pt modelId="{3F657A37-E13A-445D-8128-4BCACA446C08}" type="sibTrans" cxnId="{C10B1AFF-6137-4BE4-A2C6-B625153913D2}">
      <dgm:prSet/>
      <dgm:spPr/>
      <dgm:t>
        <a:bodyPr/>
        <a:lstStyle/>
        <a:p>
          <a:endParaRPr lang="en-US"/>
        </a:p>
      </dgm:t>
    </dgm:pt>
    <dgm:pt modelId="{629EDAF4-7BC9-4997-9FD9-AB9582298D21}">
      <dgm:prSet phldrT="[Text]" custT="1"/>
      <dgm:spPr/>
      <dgm:t>
        <a:bodyPr/>
        <a:lstStyle/>
        <a:p>
          <a:r>
            <a:rPr lang="en-US" sz="2400" b="1" smtClean="0">
              <a:solidFill>
                <a:schemeClr val="tx1"/>
              </a:solidFill>
            </a:rPr>
            <a:t>Customer Use</a:t>
          </a:r>
          <a:endParaRPr lang="en-US" sz="2400" b="1">
            <a:solidFill>
              <a:schemeClr val="tx1"/>
            </a:solidFill>
          </a:endParaRPr>
        </a:p>
      </dgm:t>
    </dgm:pt>
    <dgm:pt modelId="{6DA65030-A011-4F1A-837B-9E2AD0BFBDD1}" type="parTrans" cxnId="{CAE0471A-80CB-4852-B11F-35E90E7CE578}">
      <dgm:prSet/>
      <dgm:spPr/>
      <dgm:t>
        <a:bodyPr/>
        <a:lstStyle/>
        <a:p>
          <a:endParaRPr lang="en-US"/>
        </a:p>
      </dgm:t>
    </dgm:pt>
    <dgm:pt modelId="{86F04E4B-133C-45F8-B0A4-2D2DE33C7EDA}" type="sibTrans" cxnId="{CAE0471A-80CB-4852-B11F-35E90E7CE578}">
      <dgm:prSet/>
      <dgm:spPr/>
      <dgm:t>
        <a:bodyPr/>
        <a:lstStyle/>
        <a:p>
          <a:endParaRPr lang="en-US"/>
        </a:p>
      </dgm:t>
    </dgm:pt>
    <dgm:pt modelId="{424DDCD4-DA17-4B54-BE67-646CB50D16F9}">
      <dgm:prSet phldrT="[Text]" custT="1"/>
      <dgm:spPr/>
      <dgm:t>
        <a:bodyPr/>
        <a:lstStyle/>
        <a:p>
          <a:r>
            <a:rPr lang="en-US" sz="1800" smtClean="0"/>
            <a:t>Controlled temps</a:t>
          </a:r>
          <a:endParaRPr lang="en-US" sz="1800"/>
        </a:p>
      </dgm:t>
    </dgm:pt>
    <dgm:pt modelId="{0942368B-22F5-44B2-95C5-A2C03D69AFDC}" type="parTrans" cxnId="{03FCA1DD-39D3-4956-A72C-346BCAFB2D6D}">
      <dgm:prSet/>
      <dgm:spPr/>
      <dgm:t>
        <a:bodyPr/>
        <a:lstStyle/>
        <a:p>
          <a:endParaRPr lang="en-US"/>
        </a:p>
      </dgm:t>
    </dgm:pt>
    <dgm:pt modelId="{D224AC41-12E6-440C-B1B5-2DB9AEEC4475}" type="sibTrans" cxnId="{03FCA1DD-39D3-4956-A72C-346BCAFB2D6D}">
      <dgm:prSet/>
      <dgm:spPr/>
      <dgm:t>
        <a:bodyPr/>
        <a:lstStyle/>
        <a:p>
          <a:endParaRPr lang="en-US"/>
        </a:p>
      </dgm:t>
    </dgm:pt>
    <dgm:pt modelId="{10AF1C63-FB00-4E00-85F9-4E5D387AB4A9}">
      <dgm:prSet custT="1"/>
      <dgm:spPr/>
      <dgm:t>
        <a:bodyPr/>
        <a:lstStyle/>
        <a:p>
          <a:r>
            <a:rPr lang="en-US" sz="1800" smtClean="0"/>
            <a:t>Uncontrolled temps</a:t>
          </a:r>
          <a:endParaRPr lang="en-US" sz="1800"/>
        </a:p>
      </dgm:t>
    </dgm:pt>
    <dgm:pt modelId="{5E5F2D16-9F54-4800-BC4B-517F0E061F79}" type="parTrans" cxnId="{EEC517E6-B7ED-432B-B27B-329196BDDFF1}">
      <dgm:prSet/>
      <dgm:spPr/>
      <dgm:t>
        <a:bodyPr/>
        <a:lstStyle/>
        <a:p>
          <a:endParaRPr lang="en-US"/>
        </a:p>
      </dgm:t>
    </dgm:pt>
    <dgm:pt modelId="{1A27C593-196C-4F34-9C6B-AC2770CA175A}" type="sibTrans" cxnId="{EEC517E6-B7ED-432B-B27B-329196BDDFF1}">
      <dgm:prSet/>
      <dgm:spPr/>
      <dgm:t>
        <a:bodyPr/>
        <a:lstStyle/>
        <a:p>
          <a:endParaRPr lang="en-US"/>
        </a:p>
      </dgm:t>
    </dgm:pt>
    <dgm:pt modelId="{D49155B4-C7FA-4479-B367-D15B802F4444}">
      <dgm:prSet custT="1"/>
      <dgm:spPr/>
      <dgm:t>
        <a:bodyPr/>
        <a:lstStyle/>
        <a:p>
          <a:r>
            <a:rPr lang="en-US" sz="1800" smtClean="0"/>
            <a:t>Uncontrolled temps</a:t>
          </a:r>
          <a:endParaRPr lang="en-US" sz="1800"/>
        </a:p>
      </dgm:t>
    </dgm:pt>
    <dgm:pt modelId="{7313E51B-EB46-446A-9D6B-1BF168F2B200}" type="parTrans" cxnId="{CE7DB878-5134-4C1D-A773-33840E8BC5D0}">
      <dgm:prSet/>
      <dgm:spPr/>
      <dgm:t>
        <a:bodyPr/>
        <a:lstStyle/>
        <a:p>
          <a:endParaRPr lang="en-US"/>
        </a:p>
      </dgm:t>
    </dgm:pt>
    <dgm:pt modelId="{090CFABC-F194-4C7D-8006-9A593E7E0B69}" type="sibTrans" cxnId="{CE7DB878-5134-4C1D-A773-33840E8BC5D0}">
      <dgm:prSet/>
      <dgm:spPr/>
      <dgm:t>
        <a:bodyPr/>
        <a:lstStyle/>
        <a:p>
          <a:endParaRPr lang="en-US"/>
        </a:p>
      </dgm:t>
    </dgm:pt>
    <dgm:pt modelId="{153956D4-B822-466B-ADEB-4823E5967696}">
      <dgm:prSet phldrT="[Text]" custT="1"/>
      <dgm:spPr/>
      <dgm:t>
        <a:bodyPr/>
        <a:lstStyle/>
        <a:p>
          <a:r>
            <a:rPr lang="en-US" sz="1800" smtClean="0"/>
            <a:t>Uncontrolled temps</a:t>
          </a:r>
          <a:endParaRPr lang="en-US" sz="1800"/>
        </a:p>
      </dgm:t>
    </dgm:pt>
    <dgm:pt modelId="{78698A3D-1331-48CF-997A-EC9655B6B2A6}" type="parTrans" cxnId="{22559A63-7C8D-42FA-8659-532669574B05}">
      <dgm:prSet/>
      <dgm:spPr/>
      <dgm:t>
        <a:bodyPr/>
        <a:lstStyle/>
        <a:p>
          <a:endParaRPr lang="en-US"/>
        </a:p>
      </dgm:t>
    </dgm:pt>
    <dgm:pt modelId="{02C5B6DC-3CCD-4FB2-8BC7-062B7EC9A44D}" type="sibTrans" cxnId="{22559A63-7C8D-42FA-8659-532669574B05}">
      <dgm:prSet/>
      <dgm:spPr/>
      <dgm:t>
        <a:bodyPr/>
        <a:lstStyle/>
        <a:p>
          <a:endParaRPr lang="en-US"/>
        </a:p>
      </dgm:t>
    </dgm:pt>
    <dgm:pt modelId="{32636AA6-750B-490B-A566-78E72EA75711}">
      <dgm:prSet phldrT="[Text]" custT="1"/>
      <dgm:spPr/>
      <dgm:t>
        <a:bodyPr/>
        <a:lstStyle/>
        <a:p>
          <a:r>
            <a:rPr lang="en-US" sz="1800" smtClean="0"/>
            <a:t>Packaging</a:t>
          </a:r>
          <a:endParaRPr lang="en-US" sz="1800"/>
        </a:p>
      </dgm:t>
    </dgm:pt>
    <dgm:pt modelId="{7B203A27-DDBC-4607-9BCB-5D5E5BBCC011}" type="parTrans" cxnId="{F405C088-71FA-4710-8FEB-2A294CA72DFC}">
      <dgm:prSet/>
      <dgm:spPr/>
      <dgm:t>
        <a:bodyPr/>
        <a:lstStyle/>
        <a:p>
          <a:endParaRPr lang="en-US"/>
        </a:p>
      </dgm:t>
    </dgm:pt>
    <dgm:pt modelId="{D1C18E91-8E76-4E84-8D49-F4F15FE5A107}" type="sibTrans" cxnId="{F405C088-71FA-4710-8FEB-2A294CA72DFC}">
      <dgm:prSet/>
      <dgm:spPr/>
      <dgm:t>
        <a:bodyPr/>
        <a:lstStyle/>
        <a:p>
          <a:endParaRPr lang="en-US"/>
        </a:p>
      </dgm:t>
    </dgm:pt>
    <dgm:pt modelId="{41326124-33CA-4476-AB9A-73C529456186}">
      <dgm:prSet phldrT="[Text]" custT="1"/>
      <dgm:spPr/>
      <dgm:t>
        <a:bodyPr/>
        <a:lstStyle/>
        <a:p>
          <a:r>
            <a:rPr lang="en-US" sz="1800" smtClean="0"/>
            <a:t>Wait times</a:t>
          </a:r>
        </a:p>
      </dgm:t>
    </dgm:pt>
    <dgm:pt modelId="{EB25D6F4-578C-4EC7-9EA5-8CE6ECCC3971}" type="parTrans" cxnId="{A7A76DBC-9CAF-492E-8CE8-F017EF72B5D8}">
      <dgm:prSet/>
      <dgm:spPr/>
      <dgm:t>
        <a:bodyPr/>
        <a:lstStyle/>
        <a:p>
          <a:endParaRPr lang="en-US"/>
        </a:p>
      </dgm:t>
    </dgm:pt>
    <dgm:pt modelId="{9BBD1CD7-0E78-4C76-947C-99B43D6D96F9}" type="sibTrans" cxnId="{A7A76DBC-9CAF-492E-8CE8-F017EF72B5D8}">
      <dgm:prSet/>
      <dgm:spPr/>
      <dgm:t>
        <a:bodyPr/>
        <a:lstStyle/>
        <a:p>
          <a:endParaRPr lang="en-US"/>
        </a:p>
      </dgm:t>
    </dgm:pt>
    <dgm:pt modelId="{A93AC632-CC1A-4C61-9CF0-34B532871359}">
      <dgm:prSet custT="1"/>
      <dgm:spPr/>
      <dgm:t>
        <a:bodyPr/>
        <a:lstStyle/>
        <a:p>
          <a:r>
            <a:rPr lang="en-US" sz="1800" smtClean="0"/>
            <a:t>Warehouse</a:t>
          </a:r>
          <a:endParaRPr lang="en-US" sz="1800"/>
        </a:p>
      </dgm:t>
    </dgm:pt>
    <dgm:pt modelId="{0D9E8E30-83EA-4216-AFFC-D044FDFFF417}" type="parTrans" cxnId="{0F9C6E98-C2FE-4B81-A98B-6E72873D93C7}">
      <dgm:prSet/>
      <dgm:spPr/>
      <dgm:t>
        <a:bodyPr/>
        <a:lstStyle/>
        <a:p>
          <a:endParaRPr lang="en-US"/>
        </a:p>
      </dgm:t>
    </dgm:pt>
    <dgm:pt modelId="{BBDCB991-18D1-4A55-B108-859AAB5C0715}" type="sibTrans" cxnId="{0F9C6E98-C2FE-4B81-A98B-6E72873D93C7}">
      <dgm:prSet/>
      <dgm:spPr/>
      <dgm:t>
        <a:bodyPr/>
        <a:lstStyle/>
        <a:p>
          <a:endParaRPr lang="en-US"/>
        </a:p>
      </dgm:t>
    </dgm:pt>
    <dgm:pt modelId="{0A51366E-D9F5-4BC7-9688-F6BF715073C6}">
      <dgm:prSet custT="1"/>
      <dgm:spPr/>
      <dgm:t>
        <a:bodyPr/>
        <a:lstStyle/>
        <a:p>
          <a:r>
            <a:rPr lang="en-US" sz="1800" smtClean="0"/>
            <a:t>Loading</a:t>
          </a:r>
          <a:endParaRPr lang="en-US" sz="1800"/>
        </a:p>
      </dgm:t>
    </dgm:pt>
    <dgm:pt modelId="{C4BE6C85-63D3-46D7-AC44-E17F6A031279}" type="parTrans" cxnId="{01B91A65-DABE-4D7B-B3D1-04F589AFA916}">
      <dgm:prSet/>
      <dgm:spPr/>
      <dgm:t>
        <a:bodyPr/>
        <a:lstStyle/>
        <a:p>
          <a:endParaRPr lang="en-US"/>
        </a:p>
      </dgm:t>
    </dgm:pt>
    <dgm:pt modelId="{DDAE73A1-49D4-4B37-AF7E-BDA52AED7E81}" type="sibTrans" cxnId="{01B91A65-DABE-4D7B-B3D1-04F589AFA916}">
      <dgm:prSet/>
      <dgm:spPr/>
      <dgm:t>
        <a:bodyPr/>
        <a:lstStyle/>
        <a:p>
          <a:endParaRPr lang="en-US"/>
        </a:p>
      </dgm:t>
    </dgm:pt>
    <dgm:pt modelId="{3FE2D010-AAC2-4ACA-9ED2-9C4CD386AF33}">
      <dgm:prSet custT="1"/>
      <dgm:spPr/>
      <dgm:t>
        <a:bodyPr/>
        <a:lstStyle/>
        <a:p>
          <a:r>
            <a:rPr lang="en-US" sz="1800" smtClean="0"/>
            <a:t>Shipping excursions</a:t>
          </a:r>
          <a:endParaRPr lang="en-US" sz="1800"/>
        </a:p>
      </dgm:t>
    </dgm:pt>
    <dgm:pt modelId="{7CA14959-AAAC-4C7A-8C1F-7B5F8F77E36A}" type="parTrans" cxnId="{2072A270-894A-4308-9318-CCD2A276EE00}">
      <dgm:prSet/>
      <dgm:spPr/>
      <dgm:t>
        <a:bodyPr/>
        <a:lstStyle/>
        <a:p>
          <a:endParaRPr lang="en-US"/>
        </a:p>
      </dgm:t>
    </dgm:pt>
    <dgm:pt modelId="{E73946AE-EFDB-410B-8604-6C87A6143124}" type="sibTrans" cxnId="{2072A270-894A-4308-9318-CCD2A276EE00}">
      <dgm:prSet/>
      <dgm:spPr/>
      <dgm:t>
        <a:bodyPr/>
        <a:lstStyle/>
        <a:p>
          <a:endParaRPr lang="en-US"/>
        </a:p>
      </dgm:t>
    </dgm:pt>
    <dgm:pt modelId="{E36F973F-8866-4838-A1C7-D2D49E360D91}" type="pres">
      <dgm:prSet presAssocID="{EE701504-5124-474E-B0B5-3BF280AA88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02DC03-D2C4-423B-8D93-497704CB2568}" type="pres">
      <dgm:prSet presAssocID="{0BA331F4-061E-4C97-B9A2-AF041CB5A560}" presName="composite" presStyleCnt="0"/>
      <dgm:spPr/>
    </dgm:pt>
    <dgm:pt modelId="{A37155CC-EBA6-4224-B8C3-7FE419704312}" type="pres">
      <dgm:prSet presAssocID="{0BA331F4-061E-4C97-B9A2-AF041CB5A56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3C6724-4ED1-4D9A-A979-ABC94381A73D}" type="pres">
      <dgm:prSet presAssocID="{0BA331F4-061E-4C97-B9A2-AF041CB5A56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18ACAA-A4C5-4A18-9654-E87D1663A371}" type="pres">
      <dgm:prSet presAssocID="{FDEB3794-F619-41DC-B97B-0AEBFF11F91E}" presName="space" presStyleCnt="0"/>
      <dgm:spPr/>
    </dgm:pt>
    <dgm:pt modelId="{6DCCC87C-7CCE-4D7D-AE54-D7559DF62616}" type="pres">
      <dgm:prSet presAssocID="{BE2A1EC9-8E5B-44BA-9598-7818769C0558}" presName="composite" presStyleCnt="0"/>
      <dgm:spPr/>
    </dgm:pt>
    <dgm:pt modelId="{912FFD7B-A1D3-47C8-AEBA-06233EC02F9A}" type="pres">
      <dgm:prSet presAssocID="{BE2A1EC9-8E5B-44BA-9598-7818769C055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785F8-49EB-4184-9A98-F87CF1EC889B}" type="pres">
      <dgm:prSet presAssocID="{BE2A1EC9-8E5B-44BA-9598-7818769C055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ECB8A4-3FD9-4D70-AD3A-F8712D3C930D}" type="pres">
      <dgm:prSet presAssocID="{568E294A-0DDC-488F-86B2-573BDF65ADB3}" presName="space" presStyleCnt="0"/>
      <dgm:spPr/>
    </dgm:pt>
    <dgm:pt modelId="{35777677-2868-43E2-882B-742ED2CDD612}" type="pres">
      <dgm:prSet presAssocID="{629EDAF4-7BC9-4997-9FD9-AB9582298D21}" presName="composite" presStyleCnt="0"/>
      <dgm:spPr/>
    </dgm:pt>
    <dgm:pt modelId="{3E8C700D-6F01-4DC9-85C3-48AE437527DC}" type="pres">
      <dgm:prSet presAssocID="{629EDAF4-7BC9-4997-9FD9-AB9582298D2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24B938-3057-467A-9F04-30E3AAB5E1E4}" type="pres">
      <dgm:prSet presAssocID="{629EDAF4-7BC9-4997-9FD9-AB9582298D2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7E8ED1-7891-4D09-B6A4-4ABE1E9DE06C}" type="presOf" srcId="{32636AA6-750B-490B-A566-78E72EA75711}" destId="{9B3C6724-4ED1-4D9A-A979-ABC94381A73D}" srcOrd="0" destOrd="3" presId="urn:microsoft.com/office/officeart/2005/8/layout/hList1"/>
    <dgm:cxn modelId="{A4FABF8C-911A-499C-B77F-8EC701A3F6C7}" type="presOf" srcId="{0A51366E-D9F5-4BC7-9688-F6BF715073C6}" destId="{14E785F8-49EB-4184-9A98-F87CF1EC889B}" srcOrd="0" destOrd="3" presId="urn:microsoft.com/office/officeart/2005/8/layout/hList1"/>
    <dgm:cxn modelId="{0F9C6E98-C2FE-4B81-A98B-6E72873D93C7}" srcId="{BE2A1EC9-8E5B-44BA-9598-7818769C0558}" destId="{A93AC632-CC1A-4C61-9CF0-34B532871359}" srcOrd="2" destOrd="0" parTransId="{0D9E8E30-83EA-4216-AFFC-D044FDFFF417}" sibTransId="{BBDCB991-18D1-4A55-B108-859AAB5C0715}"/>
    <dgm:cxn modelId="{01B91A65-DABE-4D7B-B3D1-04F589AFA916}" srcId="{BE2A1EC9-8E5B-44BA-9598-7818769C0558}" destId="{0A51366E-D9F5-4BC7-9688-F6BF715073C6}" srcOrd="3" destOrd="0" parTransId="{C4BE6C85-63D3-46D7-AC44-E17F6A031279}" sibTransId="{DDAE73A1-49D4-4B37-AF7E-BDA52AED7E81}"/>
    <dgm:cxn modelId="{003CC474-DAA3-4A2D-971F-207C28932929}" type="presOf" srcId="{424DDCD4-DA17-4B54-BE67-646CB50D16F9}" destId="{6324B938-3057-467A-9F04-30E3AAB5E1E4}" srcOrd="0" destOrd="0" presId="urn:microsoft.com/office/officeart/2005/8/layout/hList1"/>
    <dgm:cxn modelId="{19B9D33E-02BA-420F-9B2F-06BA33303DFC}" type="presOf" srcId="{10AF1C63-FB00-4E00-85F9-4E5D387AB4A9}" destId="{6324B938-3057-467A-9F04-30E3AAB5E1E4}" srcOrd="0" destOrd="1" presId="urn:microsoft.com/office/officeart/2005/8/layout/hList1"/>
    <dgm:cxn modelId="{1F4DCF12-5BD8-46C3-8851-6C18B1F3D7DF}" type="presOf" srcId="{41326124-33CA-4476-AB9A-73C529456186}" destId="{9B3C6724-4ED1-4D9A-A979-ABC94381A73D}" srcOrd="0" destOrd="2" presId="urn:microsoft.com/office/officeart/2005/8/layout/hList1"/>
    <dgm:cxn modelId="{F405C088-71FA-4710-8FEB-2A294CA72DFC}" srcId="{0BA331F4-061E-4C97-B9A2-AF041CB5A560}" destId="{32636AA6-750B-490B-A566-78E72EA75711}" srcOrd="3" destOrd="0" parTransId="{7B203A27-DDBC-4607-9BCB-5D5E5BBCC011}" sibTransId="{D1C18E91-8E76-4E84-8D49-F4F15FE5A107}"/>
    <dgm:cxn modelId="{EEC517E6-B7ED-432B-B27B-329196BDDFF1}" srcId="{629EDAF4-7BC9-4997-9FD9-AB9582298D21}" destId="{10AF1C63-FB00-4E00-85F9-4E5D387AB4A9}" srcOrd="1" destOrd="0" parTransId="{5E5F2D16-9F54-4800-BC4B-517F0E061F79}" sibTransId="{1A27C593-196C-4F34-9C6B-AC2770CA175A}"/>
    <dgm:cxn modelId="{DADF578B-7EBF-434B-AD38-E9A28ABA0D95}" srcId="{0BA331F4-061E-4C97-B9A2-AF041CB5A560}" destId="{E173293B-58C7-456E-8F27-8243885DC2F1}" srcOrd="0" destOrd="0" parTransId="{AF3EC3D3-D57D-4CB7-AD92-DF5F4F50F130}" sibTransId="{DF70AED8-0981-4EC6-9AF0-AB00EBBA4324}"/>
    <dgm:cxn modelId="{38A8B269-846D-4CAF-9187-35CE2AE54D17}" type="presOf" srcId="{153956D4-B822-466B-ADEB-4823E5967696}" destId="{9B3C6724-4ED1-4D9A-A979-ABC94381A73D}" srcOrd="0" destOrd="1" presId="urn:microsoft.com/office/officeart/2005/8/layout/hList1"/>
    <dgm:cxn modelId="{2111E6CB-9AF8-41E6-B201-A196E0A16E2B}" type="presOf" srcId="{119EF97D-4B0A-4099-8A13-8766145CFC87}" destId="{14E785F8-49EB-4184-9A98-F87CF1EC889B}" srcOrd="0" destOrd="0" presId="urn:microsoft.com/office/officeart/2005/8/layout/hList1"/>
    <dgm:cxn modelId="{2639A47D-A804-42FF-842D-2B36E47AF87F}" type="presOf" srcId="{3FE2D010-AAC2-4ACA-9ED2-9C4CD386AF33}" destId="{14E785F8-49EB-4184-9A98-F87CF1EC889B}" srcOrd="0" destOrd="4" presId="urn:microsoft.com/office/officeart/2005/8/layout/hList1"/>
    <dgm:cxn modelId="{03FCA1DD-39D3-4956-A72C-346BCAFB2D6D}" srcId="{629EDAF4-7BC9-4997-9FD9-AB9582298D21}" destId="{424DDCD4-DA17-4B54-BE67-646CB50D16F9}" srcOrd="0" destOrd="0" parTransId="{0942368B-22F5-44B2-95C5-A2C03D69AFDC}" sibTransId="{D224AC41-12E6-440C-B1B5-2DB9AEEC4475}"/>
    <dgm:cxn modelId="{CE7DB878-5134-4C1D-A773-33840E8BC5D0}" srcId="{BE2A1EC9-8E5B-44BA-9598-7818769C0558}" destId="{D49155B4-C7FA-4479-B367-D15B802F4444}" srcOrd="1" destOrd="0" parTransId="{7313E51B-EB46-446A-9D6B-1BF168F2B200}" sibTransId="{090CFABC-F194-4C7D-8006-9A593E7E0B69}"/>
    <dgm:cxn modelId="{D3546D2D-05FD-467F-8D66-DBA5BCC85D32}" type="presOf" srcId="{D49155B4-C7FA-4479-B367-D15B802F4444}" destId="{14E785F8-49EB-4184-9A98-F87CF1EC889B}" srcOrd="0" destOrd="1" presId="urn:microsoft.com/office/officeart/2005/8/layout/hList1"/>
    <dgm:cxn modelId="{CAE0471A-80CB-4852-B11F-35E90E7CE578}" srcId="{EE701504-5124-474E-B0B5-3BF280AA88DE}" destId="{629EDAF4-7BC9-4997-9FD9-AB9582298D21}" srcOrd="2" destOrd="0" parTransId="{6DA65030-A011-4F1A-837B-9E2AD0BFBDD1}" sibTransId="{86F04E4B-133C-45F8-B0A4-2D2DE33C7EDA}"/>
    <dgm:cxn modelId="{E053EAE9-2F2B-4B22-9E46-9934CA0CEA83}" srcId="{EE701504-5124-474E-B0B5-3BF280AA88DE}" destId="{0BA331F4-061E-4C97-B9A2-AF041CB5A560}" srcOrd="0" destOrd="0" parTransId="{542DF6BC-CD1D-4FC0-AFFA-B3CB1B0C9064}" sibTransId="{FDEB3794-F619-41DC-B97B-0AEBFF11F91E}"/>
    <dgm:cxn modelId="{C8134E1D-204E-462D-94C6-4ED285172523}" type="presOf" srcId="{A93AC632-CC1A-4C61-9CF0-34B532871359}" destId="{14E785F8-49EB-4184-9A98-F87CF1EC889B}" srcOrd="0" destOrd="2" presId="urn:microsoft.com/office/officeart/2005/8/layout/hList1"/>
    <dgm:cxn modelId="{66DBE5A8-CCF7-474E-8F5F-64947002DEBA}" srcId="{EE701504-5124-474E-B0B5-3BF280AA88DE}" destId="{BE2A1EC9-8E5B-44BA-9598-7818769C0558}" srcOrd="1" destOrd="0" parTransId="{77096E67-A72D-454C-B2DA-0FB4DC100135}" sibTransId="{568E294A-0DDC-488F-86B2-573BDF65ADB3}"/>
    <dgm:cxn modelId="{CB37BE32-197F-4ECD-BCD7-728FEE659FDA}" type="presOf" srcId="{E173293B-58C7-456E-8F27-8243885DC2F1}" destId="{9B3C6724-4ED1-4D9A-A979-ABC94381A73D}" srcOrd="0" destOrd="0" presId="urn:microsoft.com/office/officeart/2005/8/layout/hList1"/>
    <dgm:cxn modelId="{4C77770D-A061-419E-B8C7-F34276813184}" type="presOf" srcId="{629EDAF4-7BC9-4997-9FD9-AB9582298D21}" destId="{3E8C700D-6F01-4DC9-85C3-48AE437527DC}" srcOrd="0" destOrd="0" presId="urn:microsoft.com/office/officeart/2005/8/layout/hList1"/>
    <dgm:cxn modelId="{2072A270-894A-4308-9318-CCD2A276EE00}" srcId="{BE2A1EC9-8E5B-44BA-9598-7818769C0558}" destId="{3FE2D010-AAC2-4ACA-9ED2-9C4CD386AF33}" srcOrd="4" destOrd="0" parTransId="{7CA14959-AAAC-4C7A-8C1F-7B5F8F77E36A}" sibTransId="{E73946AE-EFDB-410B-8604-6C87A6143124}"/>
    <dgm:cxn modelId="{3BB4DA5A-8A22-446A-9B4F-686CDA5A5066}" type="presOf" srcId="{0BA331F4-061E-4C97-B9A2-AF041CB5A560}" destId="{A37155CC-EBA6-4224-B8C3-7FE419704312}" srcOrd="0" destOrd="0" presId="urn:microsoft.com/office/officeart/2005/8/layout/hList1"/>
    <dgm:cxn modelId="{22559A63-7C8D-42FA-8659-532669574B05}" srcId="{0BA331F4-061E-4C97-B9A2-AF041CB5A560}" destId="{153956D4-B822-466B-ADEB-4823E5967696}" srcOrd="1" destOrd="0" parTransId="{78698A3D-1331-48CF-997A-EC9655B6B2A6}" sibTransId="{02C5B6DC-3CCD-4FB2-8BC7-062B7EC9A44D}"/>
    <dgm:cxn modelId="{1E734B5B-D973-47DE-9B5C-2FBF5C8093DE}" type="presOf" srcId="{BE2A1EC9-8E5B-44BA-9598-7818769C0558}" destId="{912FFD7B-A1D3-47C8-AEBA-06233EC02F9A}" srcOrd="0" destOrd="0" presId="urn:microsoft.com/office/officeart/2005/8/layout/hList1"/>
    <dgm:cxn modelId="{A7A76DBC-9CAF-492E-8CE8-F017EF72B5D8}" srcId="{0BA331F4-061E-4C97-B9A2-AF041CB5A560}" destId="{41326124-33CA-4476-AB9A-73C529456186}" srcOrd="2" destOrd="0" parTransId="{EB25D6F4-578C-4EC7-9EA5-8CE6ECCC3971}" sibTransId="{9BBD1CD7-0E78-4C76-947C-99B43D6D96F9}"/>
    <dgm:cxn modelId="{C10B1AFF-6137-4BE4-A2C6-B625153913D2}" srcId="{BE2A1EC9-8E5B-44BA-9598-7818769C0558}" destId="{119EF97D-4B0A-4099-8A13-8766145CFC87}" srcOrd="0" destOrd="0" parTransId="{4FE4D1CB-E4C4-4CE6-8191-AEE249B087F4}" sibTransId="{3F657A37-E13A-445D-8128-4BCACA446C08}"/>
    <dgm:cxn modelId="{94ECF67F-0459-4F1E-8E59-68F4228C31CC}" type="presOf" srcId="{EE701504-5124-474E-B0B5-3BF280AA88DE}" destId="{E36F973F-8866-4838-A1C7-D2D49E360D91}" srcOrd="0" destOrd="0" presId="urn:microsoft.com/office/officeart/2005/8/layout/hList1"/>
    <dgm:cxn modelId="{4DB038C6-0F78-4A1E-A70C-9F0B4530E487}" type="presParOf" srcId="{E36F973F-8866-4838-A1C7-D2D49E360D91}" destId="{FF02DC03-D2C4-423B-8D93-497704CB2568}" srcOrd="0" destOrd="0" presId="urn:microsoft.com/office/officeart/2005/8/layout/hList1"/>
    <dgm:cxn modelId="{5568033B-FC8F-42BF-B6A9-02CF571B1EFF}" type="presParOf" srcId="{FF02DC03-D2C4-423B-8D93-497704CB2568}" destId="{A37155CC-EBA6-4224-B8C3-7FE419704312}" srcOrd="0" destOrd="0" presId="urn:microsoft.com/office/officeart/2005/8/layout/hList1"/>
    <dgm:cxn modelId="{AE5D9F38-8E8D-44C8-9D09-B252E8EF4A6F}" type="presParOf" srcId="{FF02DC03-D2C4-423B-8D93-497704CB2568}" destId="{9B3C6724-4ED1-4D9A-A979-ABC94381A73D}" srcOrd="1" destOrd="0" presId="urn:microsoft.com/office/officeart/2005/8/layout/hList1"/>
    <dgm:cxn modelId="{58C4DC05-E105-42BE-8682-3D735E2177F7}" type="presParOf" srcId="{E36F973F-8866-4838-A1C7-D2D49E360D91}" destId="{0F18ACAA-A4C5-4A18-9654-E87D1663A371}" srcOrd="1" destOrd="0" presId="urn:microsoft.com/office/officeart/2005/8/layout/hList1"/>
    <dgm:cxn modelId="{9D958BD7-6AE7-4B7F-9144-4B0C2E92297D}" type="presParOf" srcId="{E36F973F-8866-4838-A1C7-D2D49E360D91}" destId="{6DCCC87C-7CCE-4D7D-AE54-D7559DF62616}" srcOrd="2" destOrd="0" presId="urn:microsoft.com/office/officeart/2005/8/layout/hList1"/>
    <dgm:cxn modelId="{27376B65-CA9C-4A78-AB1D-511EB2D7399E}" type="presParOf" srcId="{6DCCC87C-7CCE-4D7D-AE54-D7559DF62616}" destId="{912FFD7B-A1D3-47C8-AEBA-06233EC02F9A}" srcOrd="0" destOrd="0" presId="urn:microsoft.com/office/officeart/2005/8/layout/hList1"/>
    <dgm:cxn modelId="{D7F774CC-BBDE-4F47-A008-7FD94B830277}" type="presParOf" srcId="{6DCCC87C-7CCE-4D7D-AE54-D7559DF62616}" destId="{14E785F8-49EB-4184-9A98-F87CF1EC889B}" srcOrd="1" destOrd="0" presId="urn:microsoft.com/office/officeart/2005/8/layout/hList1"/>
    <dgm:cxn modelId="{790EC1D3-D862-436A-A722-CB0750519173}" type="presParOf" srcId="{E36F973F-8866-4838-A1C7-D2D49E360D91}" destId="{53ECB8A4-3FD9-4D70-AD3A-F8712D3C930D}" srcOrd="3" destOrd="0" presId="urn:microsoft.com/office/officeart/2005/8/layout/hList1"/>
    <dgm:cxn modelId="{37E234CF-5E1F-462C-A065-DC5133C7E97C}" type="presParOf" srcId="{E36F973F-8866-4838-A1C7-D2D49E360D91}" destId="{35777677-2868-43E2-882B-742ED2CDD612}" srcOrd="4" destOrd="0" presId="urn:microsoft.com/office/officeart/2005/8/layout/hList1"/>
    <dgm:cxn modelId="{7DE18F10-1252-4F4E-95AF-9489454874E7}" type="presParOf" srcId="{35777677-2868-43E2-882B-742ED2CDD612}" destId="{3E8C700D-6F01-4DC9-85C3-48AE437527DC}" srcOrd="0" destOrd="0" presId="urn:microsoft.com/office/officeart/2005/8/layout/hList1"/>
    <dgm:cxn modelId="{D529EACE-F967-4CA0-81D7-3520DBAAFCC6}" type="presParOf" srcId="{35777677-2868-43E2-882B-742ED2CDD612}" destId="{6324B938-3057-467A-9F04-30E3AAB5E1E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701504-5124-474E-B0B5-3BF280AA88D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A331F4-061E-4C97-B9A2-AF041CB5A560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Time 0</a:t>
          </a:r>
          <a:endParaRPr lang="en-US">
            <a:solidFill>
              <a:schemeClr val="tx1"/>
            </a:solidFill>
          </a:endParaRPr>
        </a:p>
      </dgm:t>
    </dgm:pt>
    <dgm:pt modelId="{542DF6BC-CD1D-4FC0-AFFA-B3CB1B0C9064}" type="parTrans" cxnId="{E053EAE9-2F2B-4B22-9E46-9934CA0CEA83}">
      <dgm:prSet/>
      <dgm:spPr/>
      <dgm:t>
        <a:bodyPr/>
        <a:lstStyle/>
        <a:p>
          <a:endParaRPr lang="en-US"/>
        </a:p>
      </dgm:t>
    </dgm:pt>
    <dgm:pt modelId="{FDEB3794-F619-41DC-B97B-0AEBFF11F91E}" type="sibTrans" cxnId="{E053EAE9-2F2B-4B22-9E46-9934CA0CEA83}">
      <dgm:prSet/>
      <dgm:spPr/>
      <dgm:t>
        <a:bodyPr/>
        <a:lstStyle/>
        <a:p>
          <a:endParaRPr lang="en-US"/>
        </a:p>
      </dgm:t>
    </dgm:pt>
    <dgm:pt modelId="{BE2A1EC9-8E5B-44BA-9598-7818769C0558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Stability Chamber</a:t>
          </a:r>
          <a:endParaRPr lang="en-US">
            <a:solidFill>
              <a:schemeClr val="tx1"/>
            </a:solidFill>
          </a:endParaRPr>
        </a:p>
      </dgm:t>
    </dgm:pt>
    <dgm:pt modelId="{77096E67-A72D-454C-B2DA-0FB4DC100135}" type="parTrans" cxnId="{66DBE5A8-CCF7-474E-8F5F-64947002DEBA}">
      <dgm:prSet/>
      <dgm:spPr/>
      <dgm:t>
        <a:bodyPr/>
        <a:lstStyle/>
        <a:p>
          <a:endParaRPr lang="en-US"/>
        </a:p>
      </dgm:t>
    </dgm:pt>
    <dgm:pt modelId="{568E294A-0DDC-488F-86B2-573BDF65ADB3}" type="sibTrans" cxnId="{66DBE5A8-CCF7-474E-8F5F-64947002DEBA}">
      <dgm:prSet/>
      <dgm:spPr/>
      <dgm:t>
        <a:bodyPr/>
        <a:lstStyle/>
        <a:p>
          <a:endParaRPr lang="en-US"/>
        </a:p>
      </dgm:t>
    </dgm:pt>
    <dgm:pt modelId="{0820A673-79E1-4D10-9AE5-9EA87B7D8E61}">
      <dgm:prSet/>
      <dgm:spPr/>
      <dgm:t>
        <a:bodyPr/>
        <a:lstStyle/>
        <a:p>
          <a:r>
            <a:rPr lang="en-US" smtClean="0"/>
            <a:t>Batch release	</a:t>
          </a:r>
          <a:endParaRPr lang="en-US"/>
        </a:p>
      </dgm:t>
    </dgm:pt>
    <dgm:pt modelId="{0CEC9AF2-8DAB-4982-BA74-430795207782}" type="parTrans" cxnId="{2EEEE610-4565-4F52-90EC-33CB128A3B33}">
      <dgm:prSet/>
      <dgm:spPr/>
      <dgm:t>
        <a:bodyPr/>
        <a:lstStyle/>
        <a:p>
          <a:endParaRPr lang="en-US"/>
        </a:p>
      </dgm:t>
    </dgm:pt>
    <dgm:pt modelId="{CBEB22A9-6978-485C-92A2-CA25AF41F97A}" type="sibTrans" cxnId="{2EEEE610-4565-4F52-90EC-33CB128A3B33}">
      <dgm:prSet/>
      <dgm:spPr/>
      <dgm:t>
        <a:bodyPr/>
        <a:lstStyle/>
        <a:p>
          <a:endParaRPr lang="en-US"/>
        </a:p>
      </dgm:t>
    </dgm:pt>
    <dgm:pt modelId="{44BA762A-8317-4932-A6E2-7E107D33EDD2}">
      <dgm:prSet/>
      <dgm:spPr/>
      <dgm:t>
        <a:bodyPr/>
        <a:lstStyle/>
        <a:p>
          <a:r>
            <a:rPr lang="en-US" smtClean="0"/>
            <a:t>End of shelf-life</a:t>
          </a:r>
          <a:endParaRPr lang="en-US"/>
        </a:p>
      </dgm:t>
    </dgm:pt>
    <dgm:pt modelId="{D388EC7C-0E25-42BF-A07E-A801C54AA70E}" type="parTrans" cxnId="{551A3579-B029-4960-BED8-B042A9FB8E21}">
      <dgm:prSet/>
      <dgm:spPr/>
      <dgm:t>
        <a:bodyPr/>
        <a:lstStyle/>
        <a:p>
          <a:endParaRPr lang="en-US"/>
        </a:p>
      </dgm:t>
    </dgm:pt>
    <dgm:pt modelId="{56A1C62C-4CA4-4C57-90B9-0D862682B4F6}" type="sibTrans" cxnId="{551A3579-B029-4960-BED8-B042A9FB8E21}">
      <dgm:prSet/>
      <dgm:spPr/>
      <dgm:t>
        <a:bodyPr/>
        <a:lstStyle/>
        <a:p>
          <a:endParaRPr lang="en-US"/>
        </a:p>
      </dgm:t>
    </dgm:pt>
    <dgm:pt modelId="{E36F973F-8866-4838-A1C7-D2D49E360D91}" type="pres">
      <dgm:prSet presAssocID="{EE701504-5124-474E-B0B5-3BF280AA88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02DC03-D2C4-423B-8D93-497704CB2568}" type="pres">
      <dgm:prSet presAssocID="{0BA331F4-061E-4C97-B9A2-AF041CB5A560}" presName="composite" presStyleCnt="0"/>
      <dgm:spPr/>
    </dgm:pt>
    <dgm:pt modelId="{A37155CC-EBA6-4224-B8C3-7FE419704312}" type="pres">
      <dgm:prSet presAssocID="{0BA331F4-061E-4C97-B9A2-AF041CB5A56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3C6724-4ED1-4D9A-A979-ABC94381A73D}" type="pres">
      <dgm:prSet presAssocID="{0BA331F4-061E-4C97-B9A2-AF041CB5A56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18ACAA-A4C5-4A18-9654-E87D1663A371}" type="pres">
      <dgm:prSet presAssocID="{FDEB3794-F619-41DC-B97B-0AEBFF11F91E}" presName="space" presStyleCnt="0"/>
      <dgm:spPr/>
    </dgm:pt>
    <dgm:pt modelId="{6DCCC87C-7CCE-4D7D-AE54-D7559DF62616}" type="pres">
      <dgm:prSet presAssocID="{BE2A1EC9-8E5B-44BA-9598-7818769C0558}" presName="composite" presStyleCnt="0"/>
      <dgm:spPr/>
    </dgm:pt>
    <dgm:pt modelId="{912FFD7B-A1D3-47C8-AEBA-06233EC02F9A}" type="pres">
      <dgm:prSet presAssocID="{BE2A1EC9-8E5B-44BA-9598-7818769C055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785F8-49EB-4184-9A98-F87CF1EC889B}" type="pres">
      <dgm:prSet presAssocID="{BE2A1EC9-8E5B-44BA-9598-7818769C055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1A3579-B029-4960-BED8-B042A9FB8E21}" srcId="{BE2A1EC9-8E5B-44BA-9598-7818769C0558}" destId="{44BA762A-8317-4932-A6E2-7E107D33EDD2}" srcOrd="0" destOrd="0" parTransId="{D388EC7C-0E25-42BF-A07E-A801C54AA70E}" sibTransId="{56A1C62C-4CA4-4C57-90B9-0D862682B4F6}"/>
    <dgm:cxn modelId="{BEFF58BD-A669-4B05-8EE5-B821F169DE54}" type="presOf" srcId="{44BA762A-8317-4932-A6E2-7E107D33EDD2}" destId="{14E785F8-49EB-4184-9A98-F87CF1EC889B}" srcOrd="0" destOrd="0" presId="urn:microsoft.com/office/officeart/2005/8/layout/hList1"/>
    <dgm:cxn modelId="{5805E671-070D-478A-8D71-948E77A185F6}" type="presOf" srcId="{BE2A1EC9-8E5B-44BA-9598-7818769C0558}" destId="{912FFD7B-A1D3-47C8-AEBA-06233EC02F9A}" srcOrd="0" destOrd="0" presId="urn:microsoft.com/office/officeart/2005/8/layout/hList1"/>
    <dgm:cxn modelId="{7DDE7692-2E9D-4BCB-802D-91B7AC41A050}" type="presOf" srcId="{0820A673-79E1-4D10-9AE5-9EA87B7D8E61}" destId="{9B3C6724-4ED1-4D9A-A979-ABC94381A73D}" srcOrd="0" destOrd="0" presId="urn:microsoft.com/office/officeart/2005/8/layout/hList1"/>
    <dgm:cxn modelId="{72AB37C4-CBDE-4C0D-891E-B3619598983F}" type="presOf" srcId="{0BA331F4-061E-4C97-B9A2-AF041CB5A560}" destId="{A37155CC-EBA6-4224-B8C3-7FE419704312}" srcOrd="0" destOrd="0" presId="urn:microsoft.com/office/officeart/2005/8/layout/hList1"/>
    <dgm:cxn modelId="{506AD0A3-F457-4CAF-A440-E975E002BB6B}" type="presOf" srcId="{EE701504-5124-474E-B0B5-3BF280AA88DE}" destId="{E36F973F-8866-4838-A1C7-D2D49E360D91}" srcOrd="0" destOrd="0" presId="urn:microsoft.com/office/officeart/2005/8/layout/hList1"/>
    <dgm:cxn modelId="{66DBE5A8-CCF7-474E-8F5F-64947002DEBA}" srcId="{EE701504-5124-474E-B0B5-3BF280AA88DE}" destId="{BE2A1EC9-8E5B-44BA-9598-7818769C0558}" srcOrd="1" destOrd="0" parTransId="{77096E67-A72D-454C-B2DA-0FB4DC100135}" sibTransId="{568E294A-0DDC-488F-86B2-573BDF65ADB3}"/>
    <dgm:cxn modelId="{E053EAE9-2F2B-4B22-9E46-9934CA0CEA83}" srcId="{EE701504-5124-474E-B0B5-3BF280AA88DE}" destId="{0BA331F4-061E-4C97-B9A2-AF041CB5A560}" srcOrd="0" destOrd="0" parTransId="{542DF6BC-CD1D-4FC0-AFFA-B3CB1B0C9064}" sibTransId="{FDEB3794-F619-41DC-B97B-0AEBFF11F91E}"/>
    <dgm:cxn modelId="{2EEEE610-4565-4F52-90EC-33CB128A3B33}" srcId="{0BA331F4-061E-4C97-B9A2-AF041CB5A560}" destId="{0820A673-79E1-4D10-9AE5-9EA87B7D8E61}" srcOrd="0" destOrd="0" parTransId="{0CEC9AF2-8DAB-4982-BA74-430795207782}" sibTransId="{CBEB22A9-6978-485C-92A2-CA25AF41F97A}"/>
    <dgm:cxn modelId="{35D87DFB-94E3-43D0-87FA-D6D2D01C9C63}" type="presParOf" srcId="{E36F973F-8866-4838-A1C7-D2D49E360D91}" destId="{FF02DC03-D2C4-423B-8D93-497704CB2568}" srcOrd="0" destOrd="0" presId="urn:microsoft.com/office/officeart/2005/8/layout/hList1"/>
    <dgm:cxn modelId="{4D461BB8-C08D-4448-8DBD-50B518487B01}" type="presParOf" srcId="{FF02DC03-D2C4-423B-8D93-497704CB2568}" destId="{A37155CC-EBA6-4224-B8C3-7FE419704312}" srcOrd="0" destOrd="0" presId="urn:microsoft.com/office/officeart/2005/8/layout/hList1"/>
    <dgm:cxn modelId="{202B64A6-C20B-497B-BB62-5F7605B153F3}" type="presParOf" srcId="{FF02DC03-D2C4-423B-8D93-497704CB2568}" destId="{9B3C6724-4ED1-4D9A-A979-ABC94381A73D}" srcOrd="1" destOrd="0" presId="urn:microsoft.com/office/officeart/2005/8/layout/hList1"/>
    <dgm:cxn modelId="{468855B2-F237-4385-AF6B-799F518E2C72}" type="presParOf" srcId="{E36F973F-8866-4838-A1C7-D2D49E360D91}" destId="{0F18ACAA-A4C5-4A18-9654-E87D1663A371}" srcOrd="1" destOrd="0" presId="urn:microsoft.com/office/officeart/2005/8/layout/hList1"/>
    <dgm:cxn modelId="{EA6D4A9A-D16D-4F95-8EE1-07D80E5A7012}" type="presParOf" srcId="{E36F973F-8866-4838-A1C7-D2D49E360D91}" destId="{6DCCC87C-7CCE-4D7D-AE54-D7559DF62616}" srcOrd="2" destOrd="0" presId="urn:microsoft.com/office/officeart/2005/8/layout/hList1"/>
    <dgm:cxn modelId="{849929D7-A699-4253-9ADB-B69E801C1A8F}" type="presParOf" srcId="{6DCCC87C-7CCE-4D7D-AE54-D7559DF62616}" destId="{912FFD7B-A1D3-47C8-AEBA-06233EC02F9A}" srcOrd="0" destOrd="0" presId="urn:microsoft.com/office/officeart/2005/8/layout/hList1"/>
    <dgm:cxn modelId="{D89216F9-942D-4219-95C6-FC25E37DA395}" type="presParOf" srcId="{6DCCC87C-7CCE-4D7D-AE54-D7559DF62616}" destId="{14E785F8-49EB-4184-9A98-F87CF1EC889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155CC-EBA6-4224-B8C3-7FE419704312}">
      <dsp:nvSpPr>
        <dsp:cNvPr id="0" name=""/>
        <dsp:cNvSpPr/>
      </dsp:nvSpPr>
      <dsp:spPr>
        <a:xfrm>
          <a:off x="2571" y="30863"/>
          <a:ext cx="2507456" cy="86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</a:rPr>
            <a:t>Manufacturing</a:t>
          </a:r>
          <a:endParaRPr lang="en-US" sz="2600" b="1" kern="1200">
            <a:solidFill>
              <a:schemeClr val="tx1"/>
            </a:solidFill>
          </a:endParaRPr>
        </a:p>
      </dsp:txBody>
      <dsp:txXfrm>
        <a:off x="2571" y="30863"/>
        <a:ext cx="2507456" cy="864000"/>
      </dsp:txXfrm>
    </dsp:sp>
    <dsp:sp modelId="{9B3C6724-4ED1-4D9A-A979-ABC94381A73D}">
      <dsp:nvSpPr>
        <dsp:cNvPr id="0" name=""/>
        <dsp:cNvSpPr/>
      </dsp:nvSpPr>
      <dsp:spPr>
        <a:xfrm>
          <a:off x="2571" y="894864"/>
          <a:ext cx="2507456" cy="131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/>
        </a:p>
      </dsp:txBody>
      <dsp:txXfrm>
        <a:off x="2571" y="894864"/>
        <a:ext cx="2507456" cy="1317600"/>
      </dsp:txXfrm>
    </dsp:sp>
    <dsp:sp modelId="{912FFD7B-A1D3-47C8-AEBA-06233EC02F9A}">
      <dsp:nvSpPr>
        <dsp:cNvPr id="0" name=""/>
        <dsp:cNvSpPr/>
      </dsp:nvSpPr>
      <dsp:spPr>
        <a:xfrm>
          <a:off x="2861071" y="30863"/>
          <a:ext cx="2507456" cy="86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</a:rPr>
            <a:t>Shipping</a:t>
          </a:r>
          <a:endParaRPr lang="en-US" sz="2800" b="1" kern="1200">
            <a:solidFill>
              <a:schemeClr val="tx1"/>
            </a:solidFill>
          </a:endParaRPr>
        </a:p>
      </dsp:txBody>
      <dsp:txXfrm>
        <a:off x="2861071" y="30863"/>
        <a:ext cx="2507456" cy="864000"/>
      </dsp:txXfrm>
    </dsp:sp>
    <dsp:sp modelId="{14E785F8-49EB-4184-9A98-F87CF1EC889B}">
      <dsp:nvSpPr>
        <dsp:cNvPr id="0" name=""/>
        <dsp:cNvSpPr/>
      </dsp:nvSpPr>
      <dsp:spPr>
        <a:xfrm>
          <a:off x="2861071" y="894864"/>
          <a:ext cx="2507456" cy="131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/>
        </a:p>
      </dsp:txBody>
      <dsp:txXfrm>
        <a:off x="2861071" y="894864"/>
        <a:ext cx="2507456" cy="1317600"/>
      </dsp:txXfrm>
    </dsp:sp>
    <dsp:sp modelId="{3E8C700D-6F01-4DC9-85C3-48AE437527DC}">
      <dsp:nvSpPr>
        <dsp:cNvPr id="0" name=""/>
        <dsp:cNvSpPr/>
      </dsp:nvSpPr>
      <dsp:spPr>
        <a:xfrm>
          <a:off x="5719571" y="30863"/>
          <a:ext cx="2507456" cy="86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</a:rPr>
            <a:t>Customer Use</a:t>
          </a:r>
          <a:endParaRPr lang="en-US" sz="2400" b="1" kern="1200">
            <a:solidFill>
              <a:schemeClr val="tx1"/>
            </a:solidFill>
          </a:endParaRPr>
        </a:p>
      </dsp:txBody>
      <dsp:txXfrm>
        <a:off x="5719571" y="30863"/>
        <a:ext cx="2507456" cy="864000"/>
      </dsp:txXfrm>
    </dsp:sp>
    <dsp:sp modelId="{6324B938-3057-467A-9F04-30E3AAB5E1E4}">
      <dsp:nvSpPr>
        <dsp:cNvPr id="0" name=""/>
        <dsp:cNvSpPr/>
      </dsp:nvSpPr>
      <dsp:spPr>
        <a:xfrm>
          <a:off x="5719571" y="894864"/>
          <a:ext cx="2507456" cy="131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/>
        </a:p>
      </dsp:txBody>
      <dsp:txXfrm>
        <a:off x="5719571" y="894864"/>
        <a:ext cx="2507456" cy="1317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155CC-EBA6-4224-B8C3-7FE419704312}">
      <dsp:nvSpPr>
        <dsp:cNvPr id="0" name=""/>
        <dsp:cNvSpPr/>
      </dsp:nvSpPr>
      <dsp:spPr>
        <a:xfrm>
          <a:off x="2571" y="4696"/>
          <a:ext cx="2507456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</a:rPr>
            <a:t>Manufacturing</a:t>
          </a:r>
          <a:endParaRPr lang="en-US" sz="1800" b="1" kern="1200">
            <a:solidFill>
              <a:schemeClr val="tx1"/>
            </a:solidFill>
          </a:endParaRPr>
        </a:p>
      </dsp:txBody>
      <dsp:txXfrm>
        <a:off x="2571" y="4696"/>
        <a:ext cx="2507456" cy="633600"/>
      </dsp:txXfrm>
    </dsp:sp>
    <dsp:sp modelId="{9B3C6724-4ED1-4D9A-A979-ABC94381A73D}">
      <dsp:nvSpPr>
        <dsp:cNvPr id="0" name=""/>
        <dsp:cNvSpPr/>
      </dsp:nvSpPr>
      <dsp:spPr>
        <a:xfrm>
          <a:off x="2571" y="638296"/>
          <a:ext cx="2507456" cy="16003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Controlled temps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Uncontrolled temps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Wait times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Packaging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/>
        </a:p>
      </dsp:txBody>
      <dsp:txXfrm>
        <a:off x="2571" y="638296"/>
        <a:ext cx="2507456" cy="1600335"/>
      </dsp:txXfrm>
    </dsp:sp>
    <dsp:sp modelId="{912FFD7B-A1D3-47C8-AEBA-06233EC02F9A}">
      <dsp:nvSpPr>
        <dsp:cNvPr id="0" name=""/>
        <dsp:cNvSpPr/>
      </dsp:nvSpPr>
      <dsp:spPr>
        <a:xfrm>
          <a:off x="2861071" y="4696"/>
          <a:ext cx="2507456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</a:rPr>
            <a:t>Shipping</a:t>
          </a:r>
          <a:endParaRPr lang="en-US" sz="1800" b="1" kern="1200">
            <a:solidFill>
              <a:schemeClr val="tx1"/>
            </a:solidFill>
          </a:endParaRPr>
        </a:p>
      </dsp:txBody>
      <dsp:txXfrm>
        <a:off x="2861071" y="4696"/>
        <a:ext cx="2507456" cy="633600"/>
      </dsp:txXfrm>
    </dsp:sp>
    <dsp:sp modelId="{14E785F8-49EB-4184-9A98-F87CF1EC889B}">
      <dsp:nvSpPr>
        <dsp:cNvPr id="0" name=""/>
        <dsp:cNvSpPr/>
      </dsp:nvSpPr>
      <dsp:spPr>
        <a:xfrm>
          <a:off x="2861071" y="638296"/>
          <a:ext cx="2507456" cy="16003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</dsp:txBody>
      <dsp:txXfrm>
        <a:off x="2861071" y="638296"/>
        <a:ext cx="2507456" cy="1600335"/>
      </dsp:txXfrm>
    </dsp:sp>
    <dsp:sp modelId="{3E8C700D-6F01-4DC9-85C3-48AE437527DC}">
      <dsp:nvSpPr>
        <dsp:cNvPr id="0" name=""/>
        <dsp:cNvSpPr/>
      </dsp:nvSpPr>
      <dsp:spPr>
        <a:xfrm>
          <a:off x="5719571" y="4696"/>
          <a:ext cx="2507456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</a:rPr>
            <a:t>Customer Use</a:t>
          </a:r>
          <a:endParaRPr lang="en-US" sz="2400" b="1" kern="1200">
            <a:solidFill>
              <a:schemeClr val="tx1"/>
            </a:solidFill>
          </a:endParaRPr>
        </a:p>
      </dsp:txBody>
      <dsp:txXfrm>
        <a:off x="5719571" y="4696"/>
        <a:ext cx="2507456" cy="633600"/>
      </dsp:txXfrm>
    </dsp:sp>
    <dsp:sp modelId="{6324B938-3057-467A-9F04-30E3AAB5E1E4}">
      <dsp:nvSpPr>
        <dsp:cNvPr id="0" name=""/>
        <dsp:cNvSpPr/>
      </dsp:nvSpPr>
      <dsp:spPr>
        <a:xfrm>
          <a:off x="5719571" y="638296"/>
          <a:ext cx="2507456" cy="16003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/>
        </a:p>
      </dsp:txBody>
      <dsp:txXfrm>
        <a:off x="5719571" y="638296"/>
        <a:ext cx="2507456" cy="16003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155CC-EBA6-4224-B8C3-7FE419704312}">
      <dsp:nvSpPr>
        <dsp:cNvPr id="0" name=""/>
        <dsp:cNvSpPr/>
      </dsp:nvSpPr>
      <dsp:spPr>
        <a:xfrm>
          <a:off x="2571" y="11333"/>
          <a:ext cx="2507456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</a:rPr>
            <a:t>Manufacturing</a:t>
          </a:r>
          <a:endParaRPr lang="en-US" sz="2100" b="1" kern="1200">
            <a:solidFill>
              <a:schemeClr val="tx1"/>
            </a:solidFill>
          </a:endParaRPr>
        </a:p>
      </dsp:txBody>
      <dsp:txXfrm>
        <a:off x="2571" y="11333"/>
        <a:ext cx="2507456" cy="604800"/>
      </dsp:txXfrm>
    </dsp:sp>
    <dsp:sp modelId="{9B3C6724-4ED1-4D9A-A979-ABC94381A73D}">
      <dsp:nvSpPr>
        <dsp:cNvPr id="0" name=""/>
        <dsp:cNvSpPr/>
      </dsp:nvSpPr>
      <dsp:spPr>
        <a:xfrm>
          <a:off x="2571" y="616133"/>
          <a:ext cx="2507456" cy="16158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Controlled temps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Uncontrolled temps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Wait times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Packaging</a:t>
          </a:r>
          <a:endParaRPr lang="en-US" sz="1800" kern="1200"/>
        </a:p>
      </dsp:txBody>
      <dsp:txXfrm>
        <a:off x="2571" y="616133"/>
        <a:ext cx="2507456" cy="1615861"/>
      </dsp:txXfrm>
    </dsp:sp>
    <dsp:sp modelId="{912FFD7B-A1D3-47C8-AEBA-06233EC02F9A}">
      <dsp:nvSpPr>
        <dsp:cNvPr id="0" name=""/>
        <dsp:cNvSpPr/>
      </dsp:nvSpPr>
      <dsp:spPr>
        <a:xfrm>
          <a:off x="2861071" y="11333"/>
          <a:ext cx="2507456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</a:rPr>
            <a:t>Shipping</a:t>
          </a:r>
          <a:endParaRPr lang="en-US" sz="2100" b="1" kern="1200">
            <a:solidFill>
              <a:schemeClr val="tx1"/>
            </a:solidFill>
          </a:endParaRPr>
        </a:p>
      </dsp:txBody>
      <dsp:txXfrm>
        <a:off x="2861071" y="11333"/>
        <a:ext cx="2507456" cy="604800"/>
      </dsp:txXfrm>
    </dsp:sp>
    <dsp:sp modelId="{14E785F8-49EB-4184-9A98-F87CF1EC889B}">
      <dsp:nvSpPr>
        <dsp:cNvPr id="0" name=""/>
        <dsp:cNvSpPr/>
      </dsp:nvSpPr>
      <dsp:spPr>
        <a:xfrm>
          <a:off x="2861071" y="616133"/>
          <a:ext cx="2507456" cy="16158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Controlled temps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Uncontrolled temps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Warehouse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Loading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Shipping excursions</a:t>
          </a:r>
          <a:endParaRPr lang="en-US" sz="1800" kern="1200"/>
        </a:p>
      </dsp:txBody>
      <dsp:txXfrm>
        <a:off x="2861071" y="616133"/>
        <a:ext cx="2507456" cy="1615861"/>
      </dsp:txXfrm>
    </dsp:sp>
    <dsp:sp modelId="{3E8C700D-6F01-4DC9-85C3-48AE437527DC}">
      <dsp:nvSpPr>
        <dsp:cNvPr id="0" name=""/>
        <dsp:cNvSpPr/>
      </dsp:nvSpPr>
      <dsp:spPr>
        <a:xfrm>
          <a:off x="5719571" y="11333"/>
          <a:ext cx="2507456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</a:rPr>
            <a:t>Customer Use</a:t>
          </a:r>
          <a:endParaRPr lang="en-US" sz="2400" b="1" kern="1200">
            <a:solidFill>
              <a:schemeClr val="tx1"/>
            </a:solidFill>
          </a:endParaRPr>
        </a:p>
      </dsp:txBody>
      <dsp:txXfrm>
        <a:off x="5719571" y="11333"/>
        <a:ext cx="2507456" cy="604800"/>
      </dsp:txXfrm>
    </dsp:sp>
    <dsp:sp modelId="{6324B938-3057-467A-9F04-30E3AAB5E1E4}">
      <dsp:nvSpPr>
        <dsp:cNvPr id="0" name=""/>
        <dsp:cNvSpPr/>
      </dsp:nvSpPr>
      <dsp:spPr>
        <a:xfrm>
          <a:off x="5719571" y="616133"/>
          <a:ext cx="2507456" cy="16158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/>
        </a:p>
      </dsp:txBody>
      <dsp:txXfrm>
        <a:off x="5719571" y="616133"/>
        <a:ext cx="2507456" cy="16158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155CC-EBA6-4224-B8C3-7FE419704312}">
      <dsp:nvSpPr>
        <dsp:cNvPr id="0" name=""/>
        <dsp:cNvSpPr/>
      </dsp:nvSpPr>
      <dsp:spPr>
        <a:xfrm>
          <a:off x="2571" y="11333"/>
          <a:ext cx="2507456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</a:rPr>
            <a:t>Manufacturing</a:t>
          </a:r>
          <a:endParaRPr lang="en-US" sz="2100" b="1" kern="1200">
            <a:solidFill>
              <a:schemeClr val="tx1"/>
            </a:solidFill>
          </a:endParaRPr>
        </a:p>
      </dsp:txBody>
      <dsp:txXfrm>
        <a:off x="2571" y="11333"/>
        <a:ext cx="2507456" cy="604800"/>
      </dsp:txXfrm>
    </dsp:sp>
    <dsp:sp modelId="{9B3C6724-4ED1-4D9A-A979-ABC94381A73D}">
      <dsp:nvSpPr>
        <dsp:cNvPr id="0" name=""/>
        <dsp:cNvSpPr/>
      </dsp:nvSpPr>
      <dsp:spPr>
        <a:xfrm>
          <a:off x="2571" y="616133"/>
          <a:ext cx="2507456" cy="16158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Controlled temps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Uncontrolled temps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Wait times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Packaging</a:t>
          </a:r>
          <a:endParaRPr lang="en-US" sz="1800" kern="1200"/>
        </a:p>
      </dsp:txBody>
      <dsp:txXfrm>
        <a:off x="2571" y="616133"/>
        <a:ext cx="2507456" cy="1615861"/>
      </dsp:txXfrm>
    </dsp:sp>
    <dsp:sp modelId="{912FFD7B-A1D3-47C8-AEBA-06233EC02F9A}">
      <dsp:nvSpPr>
        <dsp:cNvPr id="0" name=""/>
        <dsp:cNvSpPr/>
      </dsp:nvSpPr>
      <dsp:spPr>
        <a:xfrm>
          <a:off x="2861071" y="11333"/>
          <a:ext cx="2507456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</a:rPr>
            <a:t>Shipping</a:t>
          </a:r>
          <a:endParaRPr lang="en-US" sz="2100" b="1" kern="1200">
            <a:solidFill>
              <a:schemeClr val="tx1"/>
            </a:solidFill>
          </a:endParaRPr>
        </a:p>
      </dsp:txBody>
      <dsp:txXfrm>
        <a:off x="2861071" y="11333"/>
        <a:ext cx="2507456" cy="604800"/>
      </dsp:txXfrm>
    </dsp:sp>
    <dsp:sp modelId="{14E785F8-49EB-4184-9A98-F87CF1EC889B}">
      <dsp:nvSpPr>
        <dsp:cNvPr id="0" name=""/>
        <dsp:cNvSpPr/>
      </dsp:nvSpPr>
      <dsp:spPr>
        <a:xfrm>
          <a:off x="2861071" y="616133"/>
          <a:ext cx="2507456" cy="16158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Controlled temps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Uncontrolled temps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Warehouse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Loading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Shipping excursions</a:t>
          </a:r>
          <a:endParaRPr lang="en-US" sz="1800" kern="1200"/>
        </a:p>
      </dsp:txBody>
      <dsp:txXfrm>
        <a:off x="2861071" y="616133"/>
        <a:ext cx="2507456" cy="1615861"/>
      </dsp:txXfrm>
    </dsp:sp>
    <dsp:sp modelId="{3E8C700D-6F01-4DC9-85C3-48AE437527DC}">
      <dsp:nvSpPr>
        <dsp:cNvPr id="0" name=""/>
        <dsp:cNvSpPr/>
      </dsp:nvSpPr>
      <dsp:spPr>
        <a:xfrm>
          <a:off x="5719571" y="11333"/>
          <a:ext cx="2507456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</a:rPr>
            <a:t>Customer Use</a:t>
          </a:r>
          <a:endParaRPr lang="en-US" sz="2400" b="1" kern="1200">
            <a:solidFill>
              <a:schemeClr val="tx1"/>
            </a:solidFill>
          </a:endParaRPr>
        </a:p>
      </dsp:txBody>
      <dsp:txXfrm>
        <a:off x="5719571" y="11333"/>
        <a:ext cx="2507456" cy="604800"/>
      </dsp:txXfrm>
    </dsp:sp>
    <dsp:sp modelId="{6324B938-3057-467A-9F04-30E3AAB5E1E4}">
      <dsp:nvSpPr>
        <dsp:cNvPr id="0" name=""/>
        <dsp:cNvSpPr/>
      </dsp:nvSpPr>
      <dsp:spPr>
        <a:xfrm>
          <a:off x="5719571" y="616133"/>
          <a:ext cx="2507456" cy="16158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Controlled temps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Uncontrolled temps</a:t>
          </a:r>
          <a:endParaRPr lang="en-US" sz="1800" kern="1200"/>
        </a:p>
      </dsp:txBody>
      <dsp:txXfrm>
        <a:off x="5719571" y="616133"/>
        <a:ext cx="2507456" cy="16158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155CC-EBA6-4224-B8C3-7FE419704312}">
      <dsp:nvSpPr>
        <dsp:cNvPr id="0" name=""/>
        <dsp:cNvSpPr/>
      </dsp:nvSpPr>
      <dsp:spPr>
        <a:xfrm>
          <a:off x="2571" y="11333"/>
          <a:ext cx="2507456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</a:rPr>
            <a:t>Manufacturing</a:t>
          </a:r>
          <a:endParaRPr lang="en-US" sz="2100" b="1" kern="1200">
            <a:solidFill>
              <a:schemeClr val="tx1"/>
            </a:solidFill>
          </a:endParaRPr>
        </a:p>
      </dsp:txBody>
      <dsp:txXfrm>
        <a:off x="2571" y="11333"/>
        <a:ext cx="2507456" cy="604800"/>
      </dsp:txXfrm>
    </dsp:sp>
    <dsp:sp modelId="{9B3C6724-4ED1-4D9A-A979-ABC94381A73D}">
      <dsp:nvSpPr>
        <dsp:cNvPr id="0" name=""/>
        <dsp:cNvSpPr/>
      </dsp:nvSpPr>
      <dsp:spPr>
        <a:xfrm>
          <a:off x="2571" y="616133"/>
          <a:ext cx="2507456" cy="16158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Controlled temps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Uncontrolled temps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Wait times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Packaging</a:t>
          </a:r>
          <a:endParaRPr lang="en-US" sz="1800" kern="1200"/>
        </a:p>
      </dsp:txBody>
      <dsp:txXfrm>
        <a:off x="2571" y="616133"/>
        <a:ext cx="2507456" cy="1615861"/>
      </dsp:txXfrm>
    </dsp:sp>
    <dsp:sp modelId="{912FFD7B-A1D3-47C8-AEBA-06233EC02F9A}">
      <dsp:nvSpPr>
        <dsp:cNvPr id="0" name=""/>
        <dsp:cNvSpPr/>
      </dsp:nvSpPr>
      <dsp:spPr>
        <a:xfrm>
          <a:off x="2861071" y="11333"/>
          <a:ext cx="2507456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</a:rPr>
            <a:t>Shipping</a:t>
          </a:r>
          <a:endParaRPr lang="en-US" sz="2100" b="1" kern="1200">
            <a:solidFill>
              <a:schemeClr val="tx1"/>
            </a:solidFill>
          </a:endParaRPr>
        </a:p>
      </dsp:txBody>
      <dsp:txXfrm>
        <a:off x="2861071" y="11333"/>
        <a:ext cx="2507456" cy="604800"/>
      </dsp:txXfrm>
    </dsp:sp>
    <dsp:sp modelId="{14E785F8-49EB-4184-9A98-F87CF1EC889B}">
      <dsp:nvSpPr>
        <dsp:cNvPr id="0" name=""/>
        <dsp:cNvSpPr/>
      </dsp:nvSpPr>
      <dsp:spPr>
        <a:xfrm>
          <a:off x="2861071" y="616133"/>
          <a:ext cx="2507456" cy="16158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Controlled temps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Uncontrolled temps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Warehouse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Loading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Shipping excursions</a:t>
          </a:r>
          <a:endParaRPr lang="en-US" sz="1800" kern="1200"/>
        </a:p>
      </dsp:txBody>
      <dsp:txXfrm>
        <a:off x="2861071" y="616133"/>
        <a:ext cx="2507456" cy="1615861"/>
      </dsp:txXfrm>
    </dsp:sp>
    <dsp:sp modelId="{3E8C700D-6F01-4DC9-85C3-48AE437527DC}">
      <dsp:nvSpPr>
        <dsp:cNvPr id="0" name=""/>
        <dsp:cNvSpPr/>
      </dsp:nvSpPr>
      <dsp:spPr>
        <a:xfrm>
          <a:off x="5719571" y="11333"/>
          <a:ext cx="2507456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</a:rPr>
            <a:t>Customer Use</a:t>
          </a:r>
          <a:endParaRPr lang="en-US" sz="2400" b="1" kern="1200">
            <a:solidFill>
              <a:schemeClr val="tx1"/>
            </a:solidFill>
          </a:endParaRPr>
        </a:p>
      </dsp:txBody>
      <dsp:txXfrm>
        <a:off x="5719571" y="11333"/>
        <a:ext cx="2507456" cy="604800"/>
      </dsp:txXfrm>
    </dsp:sp>
    <dsp:sp modelId="{6324B938-3057-467A-9F04-30E3AAB5E1E4}">
      <dsp:nvSpPr>
        <dsp:cNvPr id="0" name=""/>
        <dsp:cNvSpPr/>
      </dsp:nvSpPr>
      <dsp:spPr>
        <a:xfrm>
          <a:off x="5719571" y="616133"/>
          <a:ext cx="2507456" cy="16158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Controlled temps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Uncontrolled temps</a:t>
          </a:r>
          <a:endParaRPr lang="en-US" sz="1800" kern="1200"/>
        </a:p>
      </dsp:txBody>
      <dsp:txXfrm>
        <a:off x="5719571" y="616133"/>
        <a:ext cx="2507456" cy="16158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155CC-EBA6-4224-B8C3-7FE419704312}">
      <dsp:nvSpPr>
        <dsp:cNvPr id="0" name=""/>
        <dsp:cNvSpPr/>
      </dsp:nvSpPr>
      <dsp:spPr>
        <a:xfrm>
          <a:off x="35" y="10199"/>
          <a:ext cx="3444989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solidFill>
                <a:schemeClr val="tx1"/>
              </a:solidFill>
            </a:rPr>
            <a:t>Time 0</a:t>
          </a:r>
          <a:endParaRPr lang="en-US" sz="1900" kern="1200">
            <a:solidFill>
              <a:schemeClr val="tx1"/>
            </a:solidFill>
          </a:endParaRPr>
        </a:p>
      </dsp:txBody>
      <dsp:txXfrm>
        <a:off x="35" y="10199"/>
        <a:ext cx="3444989" cy="547200"/>
      </dsp:txXfrm>
    </dsp:sp>
    <dsp:sp modelId="{9B3C6724-4ED1-4D9A-A979-ABC94381A73D}">
      <dsp:nvSpPr>
        <dsp:cNvPr id="0" name=""/>
        <dsp:cNvSpPr/>
      </dsp:nvSpPr>
      <dsp:spPr>
        <a:xfrm>
          <a:off x="35" y="557399"/>
          <a:ext cx="3444989" cy="834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Batch release	</a:t>
          </a:r>
          <a:endParaRPr lang="en-US" sz="1900" kern="1200"/>
        </a:p>
      </dsp:txBody>
      <dsp:txXfrm>
        <a:off x="35" y="557399"/>
        <a:ext cx="3444989" cy="834479"/>
      </dsp:txXfrm>
    </dsp:sp>
    <dsp:sp modelId="{912FFD7B-A1D3-47C8-AEBA-06233EC02F9A}">
      <dsp:nvSpPr>
        <dsp:cNvPr id="0" name=""/>
        <dsp:cNvSpPr/>
      </dsp:nvSpPr>
      <dsp:spPr>
        <a:xfrm>
          <a:off x="3927324" y="10199"/>
          <a:ext cx="3444989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solidFill>
                <a:schemeClr val="tx1"/>
              </a:solidFill>
            </a:rPr>
            <a:t>Stability Chamber</a:t>
          </a:r>
          <a:endParaRPr lang="en-US" sz="1900" kern="1200">
            <a:solidFill>
              <a:schemeClr val="tx1"/>
            </a:solidFill>
          </a:endParaRPr>
        </a:p>
      </dsp:txBody>
      <dsp:txXfrm>
        <a:off x="3927324" y="10199"/>
        <a:ext cx="3444989" cy="547200"/>
      </dsp:txXfrm>
    </dsp:sp>
    <dsp:sp modelId="{14E785F8-49EB-4184-9A98-F87CF1EC889B}">
      <dsp:nvSpPr>
        <dsp:cNvPr id="0" name=""/>
        <dsp:cNvSpPr/>
      </dsp:nvSpPr>
      <dsp:spPr>
        <a:xfrm>
          <a:off x="3927324" y="557399"/>
          <a:ext cx="3444989" cy="834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End of shelf-life</a:t>
          </a:r>
          <a:endParaRPr lang="en-US" sz="1900" kern="1200"/>
        </a:p>
      </dsp:txBody>
      <dsp:txXfrm>
        <a:off x="3927324" y="557399"/>
        <a:ext cx="3444989" cy="834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E7347-9311-42C1-9C63-2B7BDEF090AE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F0693-A3E8-4E13-827B-5FCA2699D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78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74170E7-C479-45E7-ADBF-EAE1AE236E4C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CCBD527-70B6-44B0-8068-D3314A9B4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11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BD527-70B6-44B0-8068-D3314A9B4A1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00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Initial timepoints are batch release values and they have</a:t>
            </a:r>
            <a:r>
              <a:rPr lang="en-US" baseline="0" smtClean="0"/>
              <a:t> different assay dates. Timepoints 7 and 14 days are all done together, and timepoints 21 and 32 are all done together.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BD527-70B6-44B0-8068-D3314A9B4A1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92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ackground1-Orang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9436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92175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362200"/>
            <a:ext cx="6400800" cy="1752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FontTx/>
              <a:buNone/>
              <a:defRPr sz="2000" b="1" i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5403736"/>
            <a:ext cx="1531990" cy="451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dirty="0">
                <a:solidFill>
                  <a:schemeClr val="bg1"/>
                </a:solidFill>
              </a:rPr>
              <a:t>Company Confidential </a:t>
            </a:r>
            <a:br>
              <a:rPr lang="en-US" sz="800" dirty="0">
                <a:solidFill>
                  <a:schemeClr val="bg1"/>
                </a:solidFill>
              </a:rPr>
            </a:br>
            <a:r>
              <a:rPr lang="en-US" sz="800" dirty="0">
                <a:solidFill>
                  <a:schemeClr val="bg1"/>
                </a:solidFill>
              </a:rPr>
              <a:t>© 2012 Eli Lilly and Company</a:t>
            </a:r>
          </a:p>
        </p:txBody>
      </p:sp>
      <p:pic>
        <p:nvPicPr>
          <p:cNvPr id="9" name="Picture 8" descr="LillyAT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6109386"/>
            <a:ext cx="1804476" cy="57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405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0827"/>
            <a:ext cx="2133600" cy="214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fld id="{B3B2805A-CB96-41D5-A7E7-0CEC283C2E2F}" type="datetime1">
              <a:rPr lang="en-US" smtClean="0"/>
              <a:t>5/20/2013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41367"/>
            <a:ext cx="2895600" cy="22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42447"/>
            <a:ext cx="2133600" cy="246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B3523D49-FB36-448A-AE5C-8E2245F3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44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eader1-Orange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30224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6562"/>
            <a:ext cx="8229600" cy="71695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74438"/>
            <a:ext cx="8229600" cy="489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380354"/>
            <a:ext cx="9144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0827"/>
            <a:ext cx="2133600" cy="214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fld id="{D491D15E-7B38-4919-92A9-1BD6E8DAD560}" type="datetime1">
              <a:rPr lang="en-US" smtClean="0"/>
              <a:t>5/20/2013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41367"/>
            <a:ext cx="2895600" cy="22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42447"/>
            <a:ext cx="2133600" cy="246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B3523D49-FB36-448A-AE5C-8E2245F3DE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ヒラギノ角ゴ Pro W3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image" Target="../media/image20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19.png"/><Relationship Id="rId12" Type="http://schemas.microsoft.com/office/2007/relationships/diagramDrawing" Target="../diagrams/drawing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openxmlformats.org/officeDocument/2006/relationships/diagramColors" Target="../diagrams/colors6.xml"/><Relationship Id="rId5" Type="http://schemas.openxmlformats.org/officeDocument/2006/relationships/diagramColors" Target="../diagrams/colors5.xml"/><Relationship Id="rId10" Type="http://schemas.openxmlformats.org/officeDocument/2006/relationships/diagramQuickStyle" Target="../diagrams/quickStyle6.xml"/><Relationship Id="rId4" Type="http://schemas.openxmlformats.org/officeDocument/2006/relationships/diagramQuickStyle" Target="../diagrams/quickStyle5.xml"/><Relationship Id="rId9" Type="http://schemas.openxmlformats.org/officeDocument/2006/relationships/diagramLayout" Target="../diagrams/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Beyond ICH Q1E</a:t>
            </a:r>
            <a:br>
              <a:rPr lang="en-US" smtClean="0"/>
            </a:br>
            <a:r>
              <a:rPr lang="en-US" smtClean="0"/>
              <a:t>Opening Remarks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Rebecca Elliott</a:t>
            </a:r>
          </a:p>
          <a:p>
            <a:r>
              <a:rPr lang="en-US" smtClean="0"/>
              <a:t>Senior Research Scientist</a:t>
            </a:r>
          </a:p>
          <a:p>
            <a:r>
              <a:rPr lang="en-US" smtClean="0"/>
              <a:t>Eli Lilly and Company</a:t>
            </a:r>
          </a:p>
          <a:p>
            <a:endParaRPr lang="en-US"/>
          </a:p>
          <a:p>
            <a:r>
              <a:rPr lang="en-US" smtClean="0"/>
              <a:t>MBSW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4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Complex Stability Model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2591"/>
          <a:stretch/>
        </p:blipFill>
        <p:spPr bwMode="auto">
          <a:xfrm>
            <a:off x="228600" y="1185651"/>
            <a:ext cx="6733125" cy="5248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4922520" y="3776451"/>
            <a:ext cx="2621280" cy="1295400"/>
            <a:chOff x="4922520" y="3776451"/>
            <a:chExt cx="2621280" cy="1295400"/>
          </a:xfrm>
        </p:grpSpPr>
        <p:sp>
          <p:nvSpPr>
            <p:cNvPr id="4" name="TextBox 3"/>
            <p:cNvSpPr txBox="1"/>
            <p:nvPr/>
          </p:nvSpPr>
          <p:spPr>
            <a:xfrm>
              <a:off x="5913120" y="4100985"/>
              <a:ext cx="163068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Patient use</a:t>
              </a: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922520" y="3776451"/>
              <a:ext cx="990600" cy="1295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690281" y="2557251"/>
            <a:ext cx="3727539" cy="1553000"/>
            <a:chOff x="1690281" y="2557251"/>
            <a:chExt cx="3727539" cy="1553000"/>
          </a:xfrm>
        </p:grpSpPr>
        <p:sp>
          <p:nvSpPr>
            <p:cNvPr id="5" name="Oval 4"/>
            <p:cNvSpPr/>
            <p:nvPr/>
          </p:nvSpPr>
          <p:spPr>
            <a:xfrm rot="1142385">
              <a:off x="1690281" y="2610843"/>
              <a:ext cx="3427289" cy="149940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74620" y="2557251"/>
              <a:ext cx="274320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Controlled stability chamber</a:t>
              </a:r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874520" y="4437768"/>
            <a:ext cx="3543300" cy="861774"/>
            <a:chOff x="1676400" y="4471317"/>
            <a:chExt cx="3295269" cy="861774"/>
          </a:xfrm>
        </p:grpSpPr>
        <p:sp>
          <p:nvSpPr>
            <p:cNvPr id="10" name="Up Arrow 9"/>
            <p:cNvSpPr/>
            <p:nvPr/>
          </p:nvSpPr>
          <p:spPr>
            <a:xfrm>
              <a:off x="1676400" y="4572000"/>
              <a:ext cx="152400" cy="685800"/>
            </a:xfrm>
            <a:prstGeom prst="upArrow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35479" y="4471317"/>
              <a:ext cx="303619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smtClean="0"/>
                <a:t>Release buffer: normal </a:t>
              </a:r>
              <a:br>
                <a:rPr lang="en-US" sz="1600" b="1" smtClean="0"/>
              </a:br>
              <a:r>
                <a:rPr lang="en-US" sz="1600" b="1" smtClean="0"/>
                <a:t>change &amp; variability, assay variability, and </a:t>
              </a:r>
              <a:r>
                <a:rPr lang="en-US" b="1" smtClean="0">
                  <a:solidFill>
                    <a:schemeClr val="accent1">
                      <a:lumMod val="75000"/>
                    </a:schemeClr>
                  </a:solidFill>
                </a:rPr>
                <a:t>in-use change</a:t>
              </a:r>
              <a:endParaRPr lang="en-US" sz="1600" b="1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23D49-FB36-448A-AE5C-8E2245F3DEFC}" type="slidenum">
              <a:rPr lang="en-US" smtClean="0"/>
              <a:t>10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58000" y="1752600"/>
            <a:ext cx="1798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Multi-use products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99367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In-Use Change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Can be large</a:t>
            </a:r>
          </a:p>
          <a:p>
            <a:r>
              <a:rPr lang="en-US" smtClean="0"/>
              <a:t>Potentially fewer batches for analysis</a:t>
            </a:r>
          </a:p>
          <a:p>
            <a:r>
              <a:rPr lang="en-US" smtClean="0"/>
              <a:t>Can have a different change model than routine stability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23D49-FB36-448A-AE5C-8E2245F3DEF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7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Statistics are “easy”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Determine routine and in-use models</a:t>
            </a:r>
            <a:endParaRPr lang="en-US"/>
          </a:p>
          <a:p>
            <a:pPr lvl="1"/>
            <a:r>
              <a:rPr lang="en-US" smtClean="0"/>
              <a:t>Linear</a:t>
            </a:r>
          </a:p>
          <a:p>
            <a:pPr lvl="1"/>
            <a:r>
              <a:rPr lang="en-US" smtClean="0"/>
              <a:t>Quadratic</a:t>
            </a:r>
          </a:p>
          <a:p>
            <a:pPr lvl="1"/>
            <a:r>
              <a:rPr lang="en-US" smtClean="0"/>
              <a:t>Nonlinear</a:t>
            </a:r>
          </a:p>
          <a:p>
            <a:r>
              <a:rPr lang="en-US" smtClean="0"/>
              <a:t>Determine estimates of variability</a:t>
            </a:r>
          </a:p>
          <a:p>
            <a:pPr lvl="1"/>
            <a:r>
              <a:rPr lang="en-US" smtClean="0"/>
              <a:t>Model</a:t>
            </a:r>
          </a:p>
          <a:p>
            <a:pPr lvl="1"/>
            <a:r>
              <a:rPr lang="en-US" smtClean="0"/>
              <a:t>Assay</a:t>
            </a:r>
          </a:p>
          <a:p>
            <a:r>
              <a:rPr lang="en-US" smtClean="0"/>
              <a:t>Adjust release buffer(s)</a:t>
            </a:r>
          </a:p>
          <a:p>
            <a:endParaRPr lang="en-US"/>
          </a:p>
          <a:p>
            <a:pPr marL="0" indent="0" algn="ctr">
              <a:buNone/>
            </a:pPr>
            <a:r>
              <a:rPr lang="en-US" sz="3200" b="1" smtClean="0">
                <a:solidFill>
                  <a:schemeClr val="accent1">
                    <a:lumMod val="75000"/>
                  </a:schemeClr>
                </a:solidFill>
              </a:rPr>
              <a:t>Non-statistical questions are “hard.”</a:t>
            </a:r>
            <a:endParaRPr lang="en-US" sz="3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23D49-FB36-448A-AE5C-8E2245F3DEF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0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Today’s Topics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Modeling in-use change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mtClean="0"/>
              <a:t>Complexity of complete statistical model and impact on business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/>
              <a:t>Significance of </a:t>
            </a:r>
            <a:r>
              <a:rPr lang="en-US" smtClean="0"/>
              <a:t>in-use change</a:t>
            </a:r>
            <a:endParaRPr lang="en-US"/>
          </a:p>
          <a:p>
            <a:pPr marL="971550" lvl="1" indent="-514350">
              <a:buFont typeface="+mj-lt"/>
              <a:buAutoNum type="arabicPeriod"/>
            </a:pPr>
            <a:r>
              <a:rPr lang="en-US" smtClean="0"/>
              <a:t>Correlation of results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mtClean="0"/>
              <a:t>Groups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mtClean="0"/>
              <a:t>Proxy data</a:t>
            </a:r>
          </a:p>
          <a:p>
            <a:r>
              <a:rPr lang="en-US" smtClean="0"/>
              <a:t>Other uncontrolled conditions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23D49-FB36-448A-AE5C-8E2245F3DEF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5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#1 Analysis Impact to Business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One-time or yearly studies?</a:t>
            </a:r>
          </a:p>
          <a:p>
            <a:pPr lvl="1"/>
            <a:r>
              <a:rPr lang="en-US"/>
              <a:t>Requirement is often upon registration</a:t>
            </a:r>
          </a:p>
          <a:p>
            <a:pPr lvl="2"/>
            <a:r>
              <a:rPr lang="en-US"/>
              <a:t>“Fresh” batch</a:t>
            </a:r>
          </a:p>
          <a:p>
            <a:pPr lvl="2"/>
            <a:r>
              <a:rPr lang="en-US"/>
              <a:t>“Aged” batch</a:t>
            </a:r>
          </a:p>
          <a:p>
            <a:pPr lvl="1"/>
            <a:r>
              <a:rPr lang="en-US" smtClean="0"/>
              <a:t>There may be no regulatory requirement to generate data yearly </a:t>
            </a:r>
          </a:p>
          <a:p>
            <a:r>
              <a:rPr lang="en-US" smtClean="0"/>
              <a:t>One-time estimate or yearly update?</a:t>
            </a:r>
          </a:p>
          <a:p>
            <a:r>
              <a:rPr lang="en-US" smtClean="0"/>
              <a:t>Implications are to WHO does stat analysis WHEN and HOW.</a:t>
            </a:r>
          </a:p>
          <a:p>
            <a:pPr lvl="1"/>
            <a:r>
              <a:rPr lang="en-US" smtClean="0"/>
              <a:t>One complicated model</a:t>
            </a:r>
          </a:p>
          <a:p>
            <a:pPr lvl="1"/>
            <a:r>
              <a:rPr lang="en-US" smtClean="0"/>
              <a:t>Two easier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23D49-FB36-448A-AE5C-8E2245F3DEF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1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#2 Significance of Change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ym typeface="Wingdings" pitchFamily="2" charset="2"/>
              </a:rPr>
              <a:t>Change estimates</a:t>
            </a:r>
            <a:endParaRPr lang="en-US">
              <a:sym typeface="Wingdings" pitchFamily="2" charset="2"/>
            </a:endParaRPr>
          </a:p>
          <a:p>
            <a:pPr lvl="1"/>
            <a:r>
              <a:rPr lang="en-US">
                <a:sym typeface="Wingdings" pitchFamily="2" charset="2"/>
              </a:rPr>
              <a:t>Errors can be </a:t>
            </a:r>
            <a:r>
              <a:rPr lang="en-US" smtClean="0">
                <a:sym typeface="Wingdings" pitchFamily="2" charset="2"/>
              </a:rPr>
              <a:t>high depending on assay</a:t>
            </a:r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Is change significant?</a:t>
            </a:r>
          </a:p>
          <a:p>
            <a:r>
              <a:rPr lang="en-US" smtClean="0"/>
              <a:t>Include estimate of change variability?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23D49-FB36-448A-AE5C-8E2245F3DEF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0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#2 Significance of Change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495800"/>
            <a:ext cx="8077200" cy="1573213"/>
          </a:xfrm>
        </p:spPr>
        <p:txBody>
          <a:bodyPr>
            <a:noAutofit/>
          </a:bodyPr>
          <a:lstStyle/>
          <a:p>
            <a:r>
              <a:rPr lang="en-US" sz="2400" smtClean="0"/>
              <a:t>Assay variability is included in buffer for long term stability change. Is it “double counting” to include it for in-use change?</a:t>
            </a:r>
          </a:p>
          <a:p>
            <a:r>
              <a:rPr lang="en-US" sz="2400" smtClean="0"/>
              <a:t>Is there “room” within the specifications?</a:t>
            </a:r>
            <a:endParaRPr lang="en-US" sz="24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17320"/>
            <a:ext cx="324802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371600"/>
            <a:ext cx="324802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23D49-FB36-448A-AE5C-8E2245F3DEF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6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#2 Significance of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116013"/>
          </a:xfrm>
        </p:spPr>
        <p:txBody>
          <a:bodyPr/>
          <a:lstStyle/>
          <a:p>
            <a:r>
              <a:rPr lang="en-US" smtClean="0"/>
              <a:t>Is change meaningful?</a:t>
            </a:r>
          </a:p>
          <a:p>
            <a:r>
              <a:rPr lang="en-US" smtClean="0"/>
              <a:t>Science vs. statistical significance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324802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240" y="1371600"/>
            <a:ext cx="324802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32597" y="3913108"/>
            <a:ext cx="17726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p-value = 0.02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867400" y="3913108"/>
            <a:ext cx="1772603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p-value = 0.06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23D49-FB36-448A-AE5C-8E2245F3DEF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9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#3 Correlation in Results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Multiple batches can be manufactured close together in time (e.g., validation batches, special studies).</a:t>
            </a:r>
          </a:p>
          <a:p>
            <a:r>
              <a:rPr lang="en-US" sz="2400" smtClean="0"/>
              <a:t>Timepoints to be assayed are close together.</a:t>
            </a:r>
          </a:p>
          <a:p>
            <a:r>
              <a:rPr lang="en-US" sz="2400" smtClean="0"/>
              <a:t>Lab wants to maximize resources.</a:t>
            </a:r>
          </a:p>
          <a:p>
            <a:pPr lvl="1"/>
            <a:r>
              <a:rPr lang="en-US" sz="2400" smtClean="0"/>
              <a:t>Hold samples</a:t>
            </a:r>
          </a:p>
          <a:p>
            <a:pPr lvl="1"/>
            <a:r>
              <a:rPr lang="en-US" sz="2400" smtClean="0"/>
              <a:t>Test them together</a:t>
            </a:r>
          </a:p>
          <a:p>
            <a:r>
              <a:rPr lang="en-US" sz="2400" smtClean="0"/>
              <a:t>Common timepoints across batches are put on same assay run</a:t>
            </a:r>
            <a:r>
              <a:rPr lang="en-US" sz="2400"/>
              <a:t>. </a:t>
            </a:r>
            <a:endParaRPr lang="en-US" sz="2400" smtClean="0"/>
          </a:p>
          <a:p>
            <a:endParaRPr lang="en-US" sz="2400" smtClean="0"/>
          </a:p>
          <a:p>
            <a:pPr marL="0" indent="0" algn="ctr">
              <a:buNone/>
            </a:pPr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Testing </a:t>
            </a:r>
            <a:r>
              <a:rPr lang="en-US" b="1">
                <a:solidFill>
                  <a:schemeClr val="accent1">
                    <a:lumMod val="75000"/>
                  </a:schemeClr>
                </a:solidFill>
              </a:rPr>
              <a:t>batches together </a:t>
            </a:r>
            <a:r>
              <a:rPr lang="en-US" b="1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 </a:t>
            </a:r>
            <a:r>
              <a:rPr lang="en-US" b="1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dependent slopes</a:t>
            </a:r>
            <a:endParaRPr lang="en-US" b="1">
              <a:solidFill>
                <a:schemeClr val="accent1">
                  <a:lumMod val="75000"/>
                </a:schemeClr>
              </a:solidFill>
              <a:sym typeface="Wingdings" pitchFamily="2" charset="2"/>
            </a:endParaRPr>
          </a:p>
          <a:p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23D49-FB36-448A-AE5C-8E2245F3DEF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7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#3 Correlation—Shared Assay Dates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96" y="1066800"/>
            <a:ext cx="3645001" cy="257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077686"/>
            <a:ext cx="3645001" cy="257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95" y="3505200"/>
            <a:ext cx="3645001" cy="257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285" y="3512457"/>
            <a:ext cx="3645001" cy="257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2133" y="6063734"/>
            <a:ext cx="8198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Are these 4 independent estimates of the slope?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23D49-FB36-448A-AE5C-8E2245F3DEF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7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ICH Q1E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Required analysis for setting specifications</a:t>
            </a:r>
          </a:p>
          <a:p>
            <a:r>
              <a:rPr lang="en-US" smtClean="0"/>
              <a:t>Statistical details</a:t>
            </a:r>
          </a:p>
          <a:p>
            <a:r>
              <a:rPr lang="en-US" smtClean="0"/>
              <a:t>BUT what does the analysis tell us?</a:t>
            </a:r>
          </a:p>
          <a:p>
            <a:pPr lvl="1"/>
            <a:r>
              <a:rPr lang="en-US" sz="2400" smtClean="0"/>
              <a:t>The more data, the narrower the interval on the regression line, the longer the dating.</a:t>
            </a:r>
          </a:p>
          <a:p>
            <a:pPr lvl="1"/>
            <a:r>
              <a:rPr lang="en-US" sz="2400" smtClean="0"/>
              <a:t>Assuming common slopes, the analysis provides an average change for a PRODUCT.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23D49-FB36-448A-AE5C-8E2245F3DE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#3 Correlation—Solution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Backload samples</a:t>
            </a:r>
          </a:p>
          <a:p>
            <a:r>
              <a:rPr lang="en-US" sz="2400" smtClean="0"/>
              <a:t>E.g.: 30 day study tested on day 0, 7, 15, 30</a:t>
            </a:r>
          </a:p>
          <a:p>
            <a:pPr lvl="1"/>
            <a:r>
              <a:rPr lang="en-US" sz="2400" smtClean="0"/>
              <a:t>Study day 1: put 30-day samples on stability</a:t>
            </a:r>
          </a:p>
          <a:p>
            <a:pPr lvl="1"/>
            <a:r>
              <a:rPr lang="en-US" sz="2400" smtClean="0"/>
              <a:t>Study day 15: put 15-day samples on stability</a:t>
            </a:r>
          </a:p>
          <a:p>
            <a:pPr lvl="1"/>
            <a:r>
              <a:rPr lang="en-US" sz="2400" smtClean="0"/>
              <a:t>Study day 23: put 7-day samples on stability</a:t>
            </a:r>
          </a:p>
          <a:p>
            <a:pPr lvl="1"/>
            <a:r>
              <a:rPr lang="en-US" sz="2400" smtClean="0"/>
              <a:t>Study day 30: test all samples on same assay run</a:t>
            </a:r>
          </a:p>
          <a:p>
            <a:r>
              <a:rPr lang="en-US" sz="2400" smtClean="0"/>
              <a:t>Independent slope estimates without run-to-run assay variability</a:t>
            </a:r>
          </a:p>
          <a:p>
            <a:r>
              <a:rPr lang="en-US" sz="2400" smtClean="0"/>
              <a:t>More planning with lab</a:t>
            </a:r>
          </a:p>
          <a:p>
            <a:r>
              <a:rPr lang="en-US" sz="2400" smtClean="0"/>
              <a:t>Protocols are more complicated</a:t>
            </a:r>
          </a:p>
          <a:p>
            <a:pPr lvl="1"/>
            <a:endParaRPr lang="en-US" sz="2400"/>
          </a:p>
          <a:p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23D49-FB36-448A-AE5C-8E2245F3DEF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5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#4 Groups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ym typeface="Wingdings" pitchFamily="2" charset="2"/>
              </a:rPr>
              <a:t>What </a:t>
            </a:r>
            <a:r>
              <a:rPr lang="en-US">
                <a:sym typeface="Wingdings" pitchFamily="2" charset="2"/>
              </a:rPr>
              <a:t>about group differences?</a:t>
            </a:r>
          </a:p>
          <a:p>
            <a:pPr lvl="1"/>
            <a:r>
              <a:rPr lang="en-US">
                <a:sym typeface="Wingdings" pitchFamily="2" charset="2"/>
              </a:rPr>
              <a:t>Sites, components, raw materials?</a:t>
            </a:r>
          </a:p>
          <a:p>
            <a:pPr lvl="1"/>
            <a:r>
              <a:rPr lang="en-US">
                <a:sym typeface="Wingdings" pitchFamily="2" charset="2"/>
              </a:rPr>
              <a:t>Different testing </a:t>
            </a:r>
            <a:r>
              <a:rPr lang="en-US" smtClean="0">
                <a:sym typeface="Wingdings" pitchFamily="2" charset="2"/>
              </a:rPr>
              <a:t>labs</a:t>
            </a:r>
          </a:p>
          <a:p>
            <a:r>
              <a:rPr lang="en-US" smtClean="0">
                <a:sym typeface="Wingdings" pitchFamily="2" charset="2"/>
              </a:rPr>
              <a:t>Do we have “enough” data to tell meaningful differences?</a:t>
            </a:r>
          </a:p>
          <a:p>
            <a:r>
              <a:rPr lang="en-US" smtClean="0">
                <a:sym typeface="Wingdings" pitchFamily="2" charset="2"/>
              </a:rPr>
              <a:t>Should we expect group differences?</a:t>
            </a:r>
            <a:endParaRPr lang="en-US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23D49-FB36-448A-AE5C-8E2245F3DEF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8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#4 </a:t>
            </a:r>
            <a:r>
              <a:rPr lang="en-US" smtClean="0"/>
              <a:t>Groups—Are they different?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33498"/>
          <a:stretch/>
        </p:blipFill>
        <p:spPr bwMode="auto">
          <a:xfrm>
            <a:off x="-60931" y="1143000"/>
            <a:ext cx="4576500" cy="359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33375" y="5105400"/>
            <a:ext cx="8382000" cy="101566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/>
              <a:t>No technical or scientific reason for these groups to be different. Therefore, there is no practical difference here. Sums of squares is small due to low variability within batches.</a:t>
            </a:r>
            <a:endParaRPr lang="en-US" sz="20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23D49-FB36-448A-AE5C-8E2245F3DEFC}" type="slidenum">
              <a:rPr lang="en-US" smtClean="0"/>
              <a:t>22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480121" y="1286470"/>
            <a:ext cx="4343400" cy="1837730"/>
            <a:chOff x="4480121" y="1286470"/>
            <a:chExt cx="4343400" cy="1837730"/>
          </a:xfrm>
        </p:grpSpPr>
        <p:sp>
          <p:nvSpPr>
            <p:cNvPr id="5" name="TextBox 4"/>
            <p:cNvSpPr txBox="1"/>
            <p:nvPr/>
          </p:nvSpPr>
          <p:spPr>
            <a:xfrm>
              <a:off x="4539615" y="1286470"/>
              <a:ext cx="4224412" cy="36933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Group x age effect p-value &lt; 0.0001</a:t>
              </a:r>
              <a:endParaRPr lang="en-US"/>
            </a:p>
          </p:txBody>
        </p:sp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0121" y="1828800"/>
              <a:ext cx="4343400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9143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#5 Proxy Data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ym typeface="Wingdings" pitchFamily="2" charset="2"/>
              </a:rPr>
              <a:t>Patient use involves simulating dosing regimen</a:t>
            </a:r>
          </a:p>
          <a:p>
            <a:pPr lvl="1"/>
            <a:r>
              <a:rPr lang="en-US" smtClean="0">
                <a:sym typeface="Wingdings" pitchFamily="2" charset="2"/>
              </a:rPr>
              <a:t>Does this impact the molecule?</a:t>
            </a:r>
          </a:p>
          <a:p>
            <a:r>
              <a:rPr lang="en-US" smtClean="0">
                <a:sym typeface="Wingdings" pitchFamily="2" charset="2"/>
              </a:rPr>
              <a:t>Accelerated studies may be held under the same ambient conditions as patient use</a:t>
            </a:r>
          </a:p>
          <a:p>
            <a:pPr lvl="1"/>
            <a:r>
              <a:rPr lang="en-US" smtClean="0">
                <a:sym typeface="Wingdings" pitchFamily="2" charset="2"/>
              </a:rPr>
              <a:t>Do these studies have same change?</a:t>
            </a:r>
          </a:p>
          <a:p>
            <a:pPr lvl="1"/>
            <a:r>
              <a:rPr lang="en-US" smtClean="0"/>
              <a:t>What are timepoints? Are there enough during the in-use period?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23D49-FB36-448A-AE5C-8E2245F3DEF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4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In-Use Change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Non-statistical questions can impact</a:t>
            </a:r>
          </a:p>
          <a:p>
            <a:pPr lvl="1"/>
            <a:r>
              <a:rPr lang="en-US" smtClean="0"/>
              <a:t>Conclusions</a:t>
            </a:r>
          </a:p>
          <a:p>
            <a:pPr lvl="1"/>
            <a:r>
              <a:rPr lang="en-US" smtClean="0"/>
              <a:t>Analysis</a:t>
            </a:r>
          </a:p>
          <a:p>
            <a:pPr lvl="1"/>
            <a:r>
              <a:rPr lang="en-US" smtClean="0"/>
              <a:t>Cost to the business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23D49-FB36-448A-AE5C-8E2245F3DEF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78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Uncontrolled Environments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/>
            <a:r>
              <a:rPr lang="en-US" sz="2800" smtClean="0"/>
              <a:t>Manufacturing wait </a:t>
            </a:r>
            <a:r>
              <a:rPr lang="en-US" sz="2800"/>
              <a:t>times</a:t>
            </a:r>
          </a:p>
          <a:p>
            <a:r>
              <a:rPr lang="en-US" smtClean="0"/>
              <a:t>Transfer times between production steps</a:t>
            </a:r>
          </a:p>
          <a:p>
            <a:r>
              <a:rPr lang="en-US" smtClean="0"/>
              <a:t>Transfer times to packaging</a:t>
            </a:r>
          </a:p>
          <a:p>
            <a:r>
              <a:rPr lang="en-US" smtClean="0"/>
              <a:t>Packaging/labeling time</a:t>
            </a:r>
          </a:p>
          <a:p>
            <a:r>
              <a:rPr lang="en-US" smtClean="0"/>
              <a:t>Transfer time shipping</a:t>
            </a:r>
          </a:p>
          <a:p>
            <a:r>
              <a:rPr lang="en-US" smtClean="0"/>
              <a:t>Shipping excursions</a:t>
            </a:r>
          </a:p>
          <a:p>
            <a:r>
              <a:rPr lang="en-US" smtClean="0"/>
              <a:t>When in the process are stability samples assayed?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23D49-FB36-448A-AE5C-8E2245F3DEF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3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>
          <a:xfrm>
            <a:off x="152400" y="1752600"/>
            <a:ext cx="8915400" cy="914400"/>
          </a:xfrm>
          <a:prstGeom prst="right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Estimating Routine Stability Change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9006598"/>
              </p:ext>
            </p:extLst>
          </p:nvPr>
        </p:nvGraphicFramePr>
        <p:xfrm>
          <a:off x="304800" y="1185672"/>
          <a:ext cx="8229600" cy="2243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23D49-FB36-448A-AE5C-8E2245F3DEF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06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>
          <a:xfrm>
            <a:off x="152400" y="1752600"/>
            <a:ext cx="8915400" cy="914400"/>
          </a:xfrm>
          <a:prstGeom prst="right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Estimating Routine Stability Change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025245"/>
              </p:ext>
            </p:extLst>
          </p:nvPr>
        </p:nvGraphicFramePr>
        <p:xfrm>
          <a:off x="304800" y="1185672"/>
          <a:ext cx="8229600" cy="2243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23D49-FB36-448A-AE5C-8E2245F3DEF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7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>
          <a:xfrm>
            <a:off x="152400" y="1752600"/>
            <a:ext cx="8915400" cy="914400"/>
          </a:xfrm>
          <a:prstGeom prst="right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Estimating Routine Stability Change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3751711"/>
              </p:ext>
            </p:extLst>
          </p:nvPr>
        </p:nvGraphicFramePr>
        <p:xfrm>
          <a:off x="304800" y="1185672"/>
          <a:ext cx="8229600" cy="2243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23D49-FB36-448A-AE5C-8E2245F3DEF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4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>
          <a:xfrm>
            <a:off x="152400" y="1752600"/>
            <a:ext cx="8915400" cy="914400"/>
          </a:xfrm>
          <a:prstGeom prst="right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Estimating Routine Stability Change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8250333"/>
              </p:ext>
            </p:extLst>
          </p:nvPr>
        </p:nvGraphicFramePr>
        <p:xfrm>
          <a:off x="304800" y="1185672"/>
          <a:ext cx="8229600" cy="2243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23D49-FB36-448A-AE5C-8E2245F3DEF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3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Estimate of Dating</a:t>
            </a:r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0" y="1219200"/>
            <a:ext cx="4809375" cy="428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86400" y="16002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Dating is 22 months.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23D49-FB36-448A-AE5C-8E2245F3DE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2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>
          <a:xfrm>
            <a:off x="152400" y="1752600"/>
            <a:ext cx="8915400" cy="914400"/>
          </a:xfrm>
          <a:prstGeom prst="right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Estimating Routine Stability Change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4269356"/>
              </p:ext>
            </p:extLst>
          </p:nvPr>
        </p:nvGraphicFramePr>
        <p:xfrm>
          <a:off x="304800" y="1185672"/>
          <a:ext cx="8229600" cy="2243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Isosceles Triangle 5"/>
          <p:cNvSpPr/>
          <p:nvPr/>
        </p:nvSpPr>
        <p:spPr>
          <a:xfrm>
            <a:off x="1266371" y="3238500"/>
            <a:ext cx="457200" cy="381000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597" y="3238500"/>
            <a:ext cx="481013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387" y="3266281"/>
            <a:ext cx="481013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093" y="3217862"/>
            <a:ext cx="481013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" name="Group 20"/>
          <p:cNvGrpSpPr/>
          <p:nvPr/>
        </p:nvGrpSpPr>
        <p:grpSpPr>
          <a:xfrm>
            <a:off x="152400" y="4933691"/>
            <a:ext cx="8915400" cy="1402080"/>
            <a:chOff x="152400" y="4492307"/>
            <a:chExt cx="8915400" cy="1402080"/>
          </a:xfrm>
        </p:grpSpPr>
        <p:sp>
          <p:nvSpPr>
            <p:cNvPr id="24" name="Right Arrow 23"/>
            <p:cNvSpPr/>
            <p:nvPr/>
          </p:nvSpPr>
          <p:spPr>
            <a:xfrm>
              <a:off x="152400" y="4979987"/>
              <a:ext cx="8915400" cy="914400"/>
            </a:xfrm>
            <a:prstGeom prst="rightArrow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63264239"/>
                </p:ext>
              </p:extLst>
            </p:nvPr>
          </p:nvGraphicFramePr>
          <p:xfrm>
            <a:off x="857250" y="4492307"/>
            <a:ext cx="7372350" cy="140208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</p:grpSp>
      <p:sp>
        <p:nvSpPr>
          <p:cNvPr id="3" name="TextBox 2"/>
          <p:cNvSpPr txBox="1"/>
          <p:nvPr/>
        </p:nvSpPr>
        <p:spPr>
          <a:xfrm>
            <a:off x="5257800" y="3927772"/>
            <a:ext cx="351129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Where is time 0 sample drawn?</a:t>
            </a:r>
          </a:p>
          <a:p>
            <a:r>
              <a:rPr lang="en-US" smtClean="0"/>
              <a:t>Are we missing changes?</a:t>
            </a:r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471158" y="3619500"/>
            <a:ext cx="4173736" cy="1768474"/>
            <a:chOff x="1471158" y="3619500"/>
            <a:chExt cx="4173736" cy="1768474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1158" y="4979987"/>
              <a:ext cx="481013" cy="407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3" name="Group 12"/>
            <p:cNvGrpSpPr/>
            <p:nvPr/>
          </p:nvGrpSpPr>
          <p:grpSpPr>
            <a:xfrm>
              <a:off x="1494971" y="3619500"/>
              <a:ext cx="4149923" cy="1360487"/>
              <a:chOff x="1494971" y="3619500"/>
              <a:chExt cx="4149923" cy="1360487"/>
            </a:xfrm>
          </p:grpSpPr>
          <p:cxnSp>
            <p:nvCxnSpPr>
              <p:cNvPr id="9" name="Straight Arrow Connector 8"/>
              <p:cNvCxnSpPr>
                <a:stCxn id="6" idx="3"/>
                <a:endCxn id="3074" idx="0"/>
              </p:cNvCxnSpPr>
              <p:nvPr/>
            </p:nvCxnSpPr>
            <p:spPr>
              <a:xfrm>
                <a:off x="1494971" y="3619500"/>
                <a:ext cx="216694" cy="13604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stCxn id="1028" idx="2"/>
                <a:endCxn id="3074" idx="0"/>
              </p:cNvCxnSpPr>
              <p:nvPr/>
            </p:nvCxnSpPr>
            <p:spPr>
              <a:xfrm flipH="1">
                <a:off x="1711665" y="3619500"/>
                <a:ext cx="421935" cy="13604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>
                <a:stCxn id="1026" idx="2"/>
                <a:endCxn id="3074" idx="0"/>
              </p:cNvCxnSpPr>
              <p:nvPr/>
            </p:nvCxnSpPr>
            <p:spPr>
              <a:xfrm flipH="1">
                <a:off x="1711665" y="3640138"/>
                <a:ext cx="1170439" cy="133984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stCxn id="1027" idx="2"/>
                <a:endCxn id="3074" idx="0"/>
              </p:cNvCxnSpPr>
              <p:nvPr/>
            </p:nvCxnSpPr>
            <p:spPr>
              <a:xfrm flipH="1">
                <a:off x="1711665" y="3667919"/>
                <a:ext cx="3933229" cy="131206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23D49-FB36-448A-AE5C-8E2245F3DEF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7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Estimating stability change goes beyond statistical computations.</a:t>
            </a:r>
          </a:p>
          <a:p>
            <a:pPr lvl="1"/>
            <a:r>
              <a:rPr lang="en-US" smtClean="0"/>
              <a:t>Consider business processes</a:t>
            </a:r>
          </a:p>
          <a:p>
            <a:pPr lvl="2"/>
            <a:r>
              <a:rPr lang="en-US" smtClean="0"/>
              <a:t>Impact to statistical modeling</a:t>
            </a:r>
          </a:p>
          <a:p>
            <a:pPr lvl="1"/>
            <a:r>
              <a:rPr lang="en-US" smtClean="0"/>
              <a:t>Consider data structure</a:t>
            </a:r>
          </a:p>
          <a:p>
            <a:pPr lvl="2"/>
            <a:r>
              <a:rPr lang="en-US" smtClean="0"/>
              <a:t>Correlated data points</a:t>
            </a:r>
          </a:p>
          <a:p>
            <a:pPr lvl="2"/>
            <a:r>
              <a:rPr lang="en-US" smtClean="0"/>
              <a:t>Data groups</a:t>
            </a:r>
          </a:p>
          <a:p>
            <a:pPr lvl="1"/>
            <a:r>
              <a:rPr lang="en-US" smtClean="0"/>
              <a:t>Consider science AND statistical significance</a:t>
            </a:r>
          </a:p>
          <a:p>
            <a:pPr lvl="1"/>
            <a:r>
              <a:rPr lang="en-US" smtClean="0"/>
              <a:t>Consider proxy data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23D49-FB36-448A-AE5C-8E2245F3DEF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3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Estimate of Dating with More Data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809375" y="1447800"/>
            <a:ext cx="4182225" cy="4621213"/>
          </a:xfrm>
        </p:spPr>
        <p:txBody>
          <a:bodyPr>
            <a:normAutofit/>
          </a:bodyPr>
          <a:lstStyle/>
          <a:p>
            <a:r>
              <a:rPr lang="en-US" sz="2400" smtClean="0"/>
              <a:t>Dating </a:t>
            </a:r>
            <a:r>
              <a:rPr lang="en-US" sz="2400"/>
              <a:t>is now 24 months</a:t>
            </a:r>
            <a:r>
              <a:rPr lang="en-US" sz="2200"/>
              <a:t>.</a:t>
            </a:r>
          </a:p>
          <a:p>
            <a:pPr lvl="1"/>
            <a:r>
              <a:rPr lang="en-US" sz="2000"/>
              <a:t>(Assuming common slopes.)</a:t>
            </a:r>
          </a:p>
          <a:p>
            <a:pPr lvl="1"/>
            <a:r>
              <a:rPr lang="en-US" sz="2000" smtClean="0"/>
              <a:t>Slope represents average </a:t>
            </a:r>
            <a:r>
              <a:rPr lang="en-US" sz="2000"/>
              <a:t>change across batches</a:t>
            </a:r>
            <a:r>
              <a:rPr lang="en-US" sz="2000" smtClean="0"/>
              <a:t>.</a:t>
            </a:r>
          </a:p>
          <a:p>
            <a:pPr lvl="1"/>
            <a:r>
              <a:rPr lang="en-US" sz="2000" smtClean="0"/>
              <a:t>Batches </a:t>
            </a:r>
            <a:r>
              <a:rPr lang="en-US" sz="2000"/>
              <a:t>are a random sample </a:t>
            </a:r>
            <a:r>
              <a:rPr lang="en-US" sz="2000" smtClean="0"/>
              <a:t>from product.</a:t>
            </a:r>
          </a:p>
          <a:p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Slope represents average </a:t>
            </a:r>
            <a:r>
              <a:rPr lang="en-US" sz="2400"/>
              <a:t>change for the </a:t>
            </a:r>
            <a:r>
              <a:rPr lang="en-US" sz="2400" smtClean="0"/>
              <a:t>PRODUCT.</a:t>
            </a:r>
            <a:endParaRPr lang="en-US" sz="2400"/>
          </a:p>
          <a:p>
            <a:endParaRPr lang="en-US" sz="24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4809375" cy="428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23D49-FB36-448A-AE5C-8E2245F3DEF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4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Estimate of Dating with More Data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4809375" cy="428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4809375" y="1676400"/>
            <a:ext cx="4182225" cy="2514600"/>
          </a:xfrm>
        </p:spPr>
        <p:txBody>
          <a:bodyPr>
            <a:normAutofit/>
          </a:bodyPr>
          <a:lstStyle/>
          <a:p>
            <a:r>
              <a:rPr lang="en-US" sz="2400" smtClean="0"/>
              <a:t>AND, we already know some batch results are likely to be outside of spec.</a:t>
            </a:r>
          </a:p>
          <a:p>
            <a:pPr lvl="1"/>
            <a:r>
              <a:rPr lang="en-US" sz="2200" smtClean="0"/>
              <a:t>Observed</a:t>
            </a:r>
          </a:p>
          <a:p>
            <a:pPr lvl="1"/>
            <a:r>
              <a:rPr lang="en-US" sz="2200" smtClean="0"/>
              <a:t>Projected</a:t>
            </a:r>
          </a:p>
          <a:p>
            <a:pPr lvl="1"/>
            <a:endParaRPr lang="en-US" sz="2200"/>
          </a:p>
          <a:p>
            <a:endParaRPr lang="en-US" sz="24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23D49-FB36-448A-AE5C-8E2245F3DEFC}" type="slidenum">
              <a:rPr lang="en-US" smtClean="0"/>
              <a:t>5</a:t>
            </a:fld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86200" y="3962400"/>
            <a:ext cx="609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2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Do ICH Q1E?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Batches are released and evaluated individually.</a:t>
            </a:r>
          </a:p>
          <a:p>
            <a:pPr lvl="1"/>
            <a:r>
              <a:rPr lang="en-US" sz="2400" smtClean="0"/>
              <a:t>Individual results must meet specs. </a:t>
            </a:r>
          </a:p>
          <a:p>
            <a:r>
              <a:rPr lang="en-US" sz="2400" smtClean="0"/>
              <a:t>Dating/specifications need to apply to actual test results.</a:t>
            </a:r>
            <a:endParaRPr lang="en-US" sz="2400"/>
          </a:p>
          <a:p>
            <a:r>
              <a:rPr lang="en-US" sz="2400" smtClean="0"/>
              <a:t>ICH Q1E does not provide analysis for individual results.</a:t>
            </a:r>
          </a:p>
          <a:p>
            <a:r>
              <a:rPr lang="en-US" sz="2400" smtClean="0"/>
              <a:t>ICH Q1E does not </a:t>
            </a:r>
            <a:r>
              <a:rPr lang="en-US" sz="2400"/>
              <a:t>consider additional circumstances that can </a:t>
            </a:r>
            <a:r>
              <a:rPr lang="en-US" sz="2400" smtClean="0"/>
              <a:t>cause molecule to degrade.</a:t>
            </a:r>
          </a:p>
          <a:p>
            <a:pPr lvl="1"/>
            <a:r>
              <a:rPr lang="en-US" sz="2400" smtClean="0"/>
              <a:t>Shipping</a:t>
            </a:r>
          </a:p>
          <a:p>
            <a:pPr lvl="1"/>
            <a:r>
              <a:rPr lang="en-US" sz="2400" smtClean="0"/>
              <a:t>Patient/customer use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23D49-FB36-448A-AE5C-8E2245F3DEF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3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Session Agenda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Jim </a:t>
            </a:r>
            <a:r>
              <a:rPr lang="en-US" sz="2400" smtClean="0"/>
              <a:t>Schwenke</a:t>
            </a:r>
          </a:p>
          <a:p>
            <a:pPr lvl="1"/>
            <a:r>
              <a:rPr lang="en-US" sz="2000" smtClean="0"/>
              <a:t>Consulting Statistician, Applied</a:t>
            </a:r>
            <a:r>
              <a:rPr lang="en-US" sz="2000"/>
              <a:t> Research Consultants, </a:t>
            </a:r>
            <a:r>
              <a:rPr lang="en-US" sz="2000" smtClean="0"/>
              <a:t>PQRI</a:t>
            </a:r>
          </a:p>
          <a:p>
            <a:pPr lvl="1"/>
            <a:r>
              <a:rPr lang="en-US" sz="2000" b="1" i="1" smtClean="0"/>
              <a:t>On</a:t>
            </a:r>
            <a:r>
              <a:rPr lang="en-US" sz="2000" b="1" i="1"/>
              <a:t> the Shelf-Life of Pharmaceutical </a:t>
            </a:r>
            <a:r>
              <a:rPr lang="en-US" sz="2000" b="1" i="1" smtClean="0"/>
              <a:t>Products</a:t>
            </a:r>
          </a:p>
          <a:p>
            <a:r>
              <a:rPr lang="en-US" sz="2400"/>
              <a:t>Jeff </a:t>
            </a:r>
            <a:r>
              <a:rPr lang="en-US" sz="2400" smtClean="0"/>
              <a:t>Gardner</a:t>
            </a:r>
          </a:p>
          <a:p>
            <a:pPr lvl="1"/>
            <a:r>
              <a:rPr lang="en-US" sz="2000" smtClean="0"/>
              <a:t>President</a:t>
            </a:r>
            <a:r>
              <a:rPr lang="en-US" sz="2000"/>
              <a:t> and Principal Consultant, </a:t>
            </a:r>
            <a:r>
              <a:rPr lang="en-US" sz="2000" smtClean="0"/>
              <a:t>DataPharm Statistical &amp; Data Management Services</a:t>
            </a:r>
          </a:p>
          <a:p>
            <a:pPr lvl="1"/>
            <a:r>
              <a:rPr lang="en-US" sz="2000" b="1" i="1" smtClean="0"/>
              <a:t>Statistical</a:t>
            </a:r>
            <a:r>
              <a:rPr lang="en-US" sz="2000" b="1" i="1"/>
              <a:t> Considerations for Mitigating the </a:t>
            </a:r>
            <a:r>
              <a:rPr lang="en-US" sz="2000" b="1" i="1" smtClean="0"/>
              <a:t>Risk</a:t>
            </a:r>
            <a:r>
              <a:rPr lang="en-US" sz="2000" b="1" i="1"/>
              <a:t> </a:t>
            </a:r>
            <a:r>
              <a:rPr lang="en-US" sz="2000" b="1" i="1" smtClean="0"/>
              <a:t>of Individual</a:t>
            </a:r>
            <a:r>
              <a:rPr lang="en-US" sz="2000" b="1" i="1"/>
              <a:t> OOS Results on </a:t>
            </a:r>
            <a:r>
              <a:rPr lang="en-US" sz="2000" b="1" i="1" smtClean="0"/>
              <a:t>Stability</a:t>
            </a:r>
          </a:p>
          <a:p>
            <a:r>
              <a:rPr lang="en-US" sz="2400" smtClean="0"/>
              <a:t>Becky Elliott</a:t>
            </a:r>
          </a:p>
          <a:p>
            <a:pPr lvl="1"/>
            <a:r>
              <a:rPr lang="en-US" sz="2000" smtClean="0"/>
              <a:t>Senior Research Scientist, Eli Lilly and Company</a:t>
            </a:r>
          </a:p>
          <a:p>
            <a:pPr lvl="1"/>
            <a:r>
              <a:rPr lang="en-US" sz="2000" b="1" i="1"/>
              <a:t>Change During Patient Use—Questions and Challenges</a:t>
            </a:r>
            <a:endParaRPr lang="en-US" sz="2000" b="1" i="1" smtClean="0"/>
          </a:p>
          <a:p>
            <a:r>
              <a:rPr lang="en-US" sz="2400" smtClean="0"/>
              <a:t>Question and Answer Period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23D49-FB36-448A-AE5C-8E2245F3DEF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Change During Patient Use—Questions and Challenges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Rebecca Elliott</a:t>
            </a:r>
          </a:p>
          <a:p>
            <a:r>
              <a:rPr lang="en-US" smtClean="0"/>
              <a:t>Senior Research Scientist</a:t>
            </a:r>
          </a:p>
          <a:p>
            <a:r>
              <a:rPr lang="en-US" smtClean="0"/>
              <a:t>Eli Lilly and Company</a:t>
            </a:r>
          </a:p>
          <a:p>
            <a:endParaRPr lang="en-US"/>
          </a:p>
          <a:p>
            <a:r>
              <a:rPr lang="en-US" smtClean="0"/>
              <a:t>MBSW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3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Stability Model</a:t>
            </a:r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2591"/>
          <a:stretch/>
        </p:blipFill>
        <p:spPr bwMode="auto">
          <a:xfrm>
            <a:off x="138637" y="1143000"/>
            <a:ext cx="6733125" cy="5248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1676400" y="1851660"/>
            <a:ext cx="4724400" cy="396240"/>
            <a:chOff x="1676400" y="1851660"/>
            <a:chExt cx="4724400" cy="396240"/>
          </a:xfrm>
        </p:grpSpPr>
        <p:sp>
          <p:nvSpPr>
            <p:cNvPr id="4" name="Down Arrow 3"/>
            <p:cNvSpPr/>
            <p:nvPr/>
          </p:nvSpPr>
          <p:spPr>
            <a:xfrm>
              <a:off x="1676400" y="1866900"/>
              <a:ext cx="152400" cy="381000"/>
            </a:xfrm>
            <a:prstGeom prst="downArrow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935479" y="1851660"/>
              <a:ext cx="4465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/>
                <a:t>Release buffer is for assay variability</a:t>
              </a:r>
              <a:endParaRPr lang="en-US" b="1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76400" y="4572000"/>
            <a:ext cx="4678680" cy="708660"/>
            <a:chOff x="1676400" y="4572000"/>
            <a:chExt cx="4678680" cy="708660"/>
          </a:xfrm>
        </p:grpSpPr>
        <p:sp>
          <p:nvSpPr>
            <p:cNvPr id="6" name="Up Arrow 5"/>
            <p:cNvSpPr/>
            <p:nvPr/>
          </p:nvSpPr>
          <p:spPr>
            <a:xfrm>
              <a:off x="1676400" y="4572000"/>
              <a:ext cx="152400" cy="685800"/>
            </a:xfrm>
            <a:prstGeom prst="upArrow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35479" y="4634329"/>
              <a:ext cx="44196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/>
                <a:t>Release buffer is for change, change variability, assay variability</a:t>
              </a:r>
              <a:endParaRPr lang="en-US" b="1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856522" y="2514600"/>
            <a:ext cx="21198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Is this picture complete?</a:t>
            </a:r>
            <a:endParaRPr lang="en-US" sz="28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23D49-FB36-448A-AE5C-8E2245F3DEF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9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DerikaPresentat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DNA-Discovery-Orange</Template>
  <TotalTime>2461</TotalTime>
  <Words>1000</Words>
  <Application>Microsoft Office PowerPoint</Application>
  <PresentationFormat>On-screen Show (4:3)</PresentationFormat>
  <Paragraphs>255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DerikaPresentation</vt:lpstr>
      <vt:lpstr>Beyond ICH Q1E Opening Remarks</vt:lpstr>
      <vt:lpstr>ICH Q1E</vt:lpstr>
      <vt:lpstr>Estimate of Dating</vt:lpstr>
      <vt:lpstr>Estimate of Dating with More Data</vt:lpstr>
      <vt:lpstr>Estimate of Dating with More Data</vt:lpstr>
      <vt:lpstr>Why Do ICH Q1E?</vt:lpstr>
      <vt:lpstr>Session Agenda</vt:lpstr>
      <vt:lpstr>Change During Patient Use—Questions and Challenges</vt:lpstr>
      <vt:lpstr>Stability Model</vt:lpstr>
      <vt:lpstr>More Complex Stability Model</vt:lpstr>
      <vt:lpstr>In-Use Change</vt:lpstr>
      <vt:lpstr>Statistics are “easy”</vt:lpstr>
      <vt:lpstr>Today’s Topics</vt:lpstr>
      <vt:lpstr>#1 Analysis Impact to Business</vt:lpstr>
      <vt:lpstr>#2 Significance of Change</vt:lpstr>
      <vt:lpstr>#2 Significance of Change</vt:lpstr>
      <vt:lpstr>#2 Significance of Change</vt:lpstr>
      <vt:lpstr>#3 Correlation in Results</vt:lpstr>
      <vt:lpstr>#3 Correlation—Shared Assay Dates</vt:lpstr>
      <vt:lpstr>#3 Correlation—Solution</vt:lpstr>
      <vt:lpstr>#4 Groups</vt:lpstr>
      <vt:lpstr>#4 Groups—Are they different?</vt:lpstr>
      <vt:lpstr>#5 Proxy Data</vt:lpstr>
      <vt:lpstr>In-Use Change</vt:lpstr>
      <vt:lpstr>Other Uncontrolled Environments</vt:lpstr>
      <vt:lpstr>Estimating Routine Stability Change</vt:lpstr>
      <vt:lpstr>Estimating Routine Stability Change</vt:lpstr>
      <vt:lpstr>Estimating Routine Stability Change</vt:lpstr>
      <vt:lpstr>Estimating Routine Stability Change</vt:lpstr>
      <vt:lpstr>Estimating Routine Stability Change</vt:lpstr>
      <vt:lpstr>Conclusions</vt:lpstr>
    </vt:vector>
  </TitlesOfParts>
  <Company>Eli Lilly and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During Patient Use—Questions and Challenges</dc:title>
  <dc:creator>rc95292</dc:creator>
  <cp:lastModifiedBy>rc95292</cp:lastModifiedBy>
  <cp:revision>70</cp:revision>
  <cp:lastPrinted>2013-04-29T17:05:57Z</cp:lastPrinted>
  <dcterms:created xsi:type="dcterms:W3CDTF">2013-04-04T17:18:27Z</dcterms:created>
  <dcterms:modified xsi:type="dcterms:W3CDTF">2013-05-20T17:10:36Z</dcterms:modified>
</cp:coreProperties>
</file>